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28"/>
  </p:notesMasterIdLst>
  <p:sldIdLst>
    <p:sldId id="256" r:id="rId5"/>
    <p:sldId id="287" r:id="rId6"/>
    <p:sldId id="257" r:id="rId7"/>
    <p:sldId id="258" r:id="rId8"/>
    <p:sldId id="263" r:id="rId9"/>
    <p:sldId id="264" r:id="rId10"/>
    <p:sldId id="267" r:id="rId11"/>
    <p:sldId id="292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9" r:id="rId22"/>
    <p:sldId id="282" r:id="rId23"/>
    <p:sldId id="293" r:id="rId24"/>
    <p:sldId id="285" r:id="rId25"/>
    <p:sldId id="286" r:id="rId26"/>
    <p:sldId id="280" r:id="rId2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FF"/>
    <a:srgbClr val="061213"/>
    <a:srgbClr val="DD0000"/>
    <a:srgbClr val="38F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5465C-B8E1-41DA-B281-B8B98B554E85}" v="4" dt="2025-08-27T12:19:31.5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6208"/>
  </p:normalViewPr>
  <p:slideViewPr>
    <p:cSldViewPr snapToGrid="0">
      <p:cViewPr varScale="1">
        <p:scale>
          <a:sx n="153" d="100"/>
          <a:sy n="153" d="100"/>
        </p:scale>
        <p:origin x="73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endan Watson" userId="cd2fa18f-5e42-485b-b8cf-f402ee6f23f6" providerId="ADAL" clId="{5ED5465C-B8E1-41DA-B281-B8B98B554E85}"/>
    <pc:docChg chg="undo custSel addSld delSld modSld sldOrd">
      <pc:chgData name="Brendan Watson" userId="cd2fa18f-5e42-485b-b8cf-f402ee6f23f6" providerId="ADAL" clId="{5ED5465C-B8E1-41DA-B281-B8B98B554E85}" dt="2025-08-27T12:20:53.027" v="123" actId="20577"/>
      <pc:docMkLst>
        <pc:docMk/>
      </pc:docMkLst>
      <pc:sldChg chg="modSp mod">
        <pc:chgData name="Brendan Watson" userId="cd2fa18f-5e42-485b-b8cf-f402ee6f23f6" providerId="ADAL" clId="{5ED5465C-B8E1-41DA-B281-B8B98B554E85}" dt="2025-08-27T12:13:10.849" v="61" actId="255"/>
        <pc:sldMkLst>
          <pc:docMk/>
          <pc:sldMk cId="0" sldId="258"/>
        </pc:sldMkLst>
        <pc:spChg chg="mod">
          <ac:chgData name="Brendan Watson" userId="cd2fa18f-5e42-485b-b8cf-f402ee6f23f6" providerId="ADAL" clId="{5ED5465C-B8E1-41DA-B281-B8B98B554E85}" dt="2025-08-27T12:13:10.849" v="61" actId="255"/>
          <ac:spMkLst>
            <pc:docMk/>
            <pc:sldMk cId="0" sldId="258"/>
            <ac:spMk id="68" creationId="{00000000-0000-0000-0000-000000000000}"/>
          </ac:spMkLst>
        </pc:spChg>
      </pc:sldChg>
      <pc:sldChg chg="addSp delSp modSp mod delAnim modAnim">
        <pc:chgData name="Brendan Watson" userId="cd2fa18f-5e42-485b-b8cf-f402ee6f23f6" providerId="ADAL" clId="{5ED5465C-B8E1-41DA-B281-B8B98B554E85}" dt="2025-08-27T12:15:32.367" v="75" actId="1076"/>
        <pc:sldMkLst>
          <pc:docMk/>
          <pc:sldMk cId="0" sldId="274"/>
        </pc:sldMkLst>
        <pc:picChg chg="del">
          <ac:chgData name="Brendan Watson" userId="cd2fa18f-5e42-485b-b8cf-f402ee6f23f6" providerId="ADAL" clId="{5ED5465C-B8E1-41DA-B281-B8B98B554E85}" dt="2025-08-27T12:13:30.656" v="62" actId="478"/>
          <ac:picMkLst>
            <pc:docMk/>
            <pc:sldMk cId="0" sldId="274"/>
            <ac:picMk id="3" creationId="{B8D6EE89-C58C-7A7B-2A47-BCF56E99A6BE}"/>
          </ac:picMkLst>
        </pc:picChg>
        <pc:picChg chg="add del mod">
          <ac:chgData name="Brendan Watson" userId="cd2fa18f-5e42-485b-b8cf-f402ee6f23f6" providerId="ADAL" clId="{5ED5465C-B8E1-41DA-B281-B8B98B554E85}" dt="2025-08-27T12:15:02.538" v="69" actId="21"/>
          <ac:picMkLst>
            <pc:docMk/>
            <pc:sldMk cId="0" sldId="274"/>
            <ac:picMk id="4" creationId="{25B9FECE-EA27-0203-07CF-B7964D1D3F25}"/>
          </ac:picMkLst>
        </pc:picChg>
        <pc:picChg chg="add mod">
          <ac:chgData name="Brendan Watson" userId="cd2fa18f-5e42-485b-b8cf-f402ee6f23f6" providerId="ADAL" clId="{5ED5465C-B8E1-41DA-B281-B8B98B554E85}" dt="2025-08-27T12:15:32.367" v="75" actId="1076"/>
          <ac:picMkLst>
            <pc:docMk/>
            <pc:sldMk cId="0" sldId="274"/>
            <ac:picMk id="5" creationId="{5B76EBC9-2055-3C14-4BD6-2366399C6606}"/>
          </ac:picMkLst>
        </pc:picChg>
      </pc:sldChg>
      <pc:sldChg chg="addSp delSp modSp mod">
        <pc:chgData name="Brendan Watson" userId="cd2fa18f-5e42-485b-b8cf-f402ee6f23f6" providerId="ADAL" clId="{5ED5465C-B8E1-41DA-B281-B8B98B554E85}" dt="2025-08-27T12:19:10.056" v="92" actId="1076"/>
        <pc:sldMkLst>
          <pc:docMk/>
          <pc:sldMk cId="0" sldId="282"/>
        </pc:sldMkLst>
        <pc:spChg chg="add del">
          <ac:chgData name="Brendan Watson" userId="cd2fa18f-5e42-485b-b8cf-f402ee6f23f6" providerId="ADAL" clId="{5ED5465C-B8E1-41DA-B281-B8B98B554E85}" dt="2025-08-27T12:16:49.030" v="76" actId="478"/>
          <ac:spMkLst>
            <pc:docMk/>
            <pc:sldMk cId="0" sldId="282"/>
            <ac:spMk id="235" creationId="{00000000-0000-0000-0000-000000000000}"/>
          </ac:spMkLst>
        </pc:spChg>
        <pc:picChg chg="del">
          <ac:chgData name="Brendan Watson" userId="cd2fa18f-5e42-485b-b8cf-f402ee6f23f6" providerId="ADAL" clId="{5ED5465C-B8E1-41DA-B281-B8B98B554E85}" dt="2025-08-27T12:18:26.162" v="77" actId="478"/>
          <ac:picMkLst>
            <pc:docMk/>
            <pc:sldMk cId="0" sldId="282"/>
            <ac:picMk id="4" creationId="{06B8AACF-2E1D-B780-2B3D-104EAD2D0003}"/>
          </ac:picMkLst>
        </pc:picChg>
        <pc:picChg chg="add mod modCrop">
          <ac:chgData name="Brendan Watson" userId="cd2fa18f-5e42-485b-b8cf-f402ee6f23f6" providerId="ADAL" clId="{5ED5465C-B8E1-41DA-B281-B8B98B554E85}" dt="2025-08-27T12:19:10.056" v="92" actId="1076"/>
          <ac:picMkLst>
            <pc:docMk/>
            <pc:sldMk cId="0" sldId="282"/>
            <ac:picMk id="5" creationId="{42553883-D83F-B204-32FC-CD93F5EE8952}"/>
          </ac:picMkLst>
        </pc:picChg>
        <pc:picChg chg="del">
          <ac:chgData name="Brendan Watson" userId="cd2fa18f-5e42-485b-b8cf-f402ee6f23f6" providerId="ADAL" clId="{5ED5465C-B8E1-41DA-B281-B8B98B554E85}" dt="2025-08-27T12:18:35.141" v="82" actId="478"/>
          <ac:picMkLst>
            <pc:docMk/>
            <pc:sldMk cId="0" sldId="282"/>
            <ac:picMk id="7" creationId="{14EA6106-FD1E-AE99-E779-C89E20719BED}"/>
          </ac:picMkLst>
        </pc:picChg>
        <pc:picChg chg="add mod">
          <ac:chgData name="Brendan Watson" userId="cd2fa18f-5e42-485b-b8cf-f402ee6f23f6" providerId="ADAL" clId="{5ED5465C-B8E1-41DA-B281-B8B98B554E85}" dt="2025-08-27T12:18:55.001" v="84" actId="1076"/>
          <ac:picMkLst>
            <pc:docMk/>
            <pc:sldMk cId="0" sldId="282"/>
            <ac:picMk id="9" creationId="{3FAA0898-1BB4-CB69-7F63-CA08D223EA54}"/>
          </ac:picMkLst>
        </pc:picChg>
      </pc:sldChg>
      <pc:sldChg chg="modSp mod">
        <pc:chgData name="Brendan Watson" userId="cd2fa18f-5e42-485b-b8cf-f402ee6f23f6" providerId="ADAL" clId="{5ED5465C-B8E1-41DA-B281-B8B98B554E85}" dt="2025-08-27T12:20:53.027" v="123" actId="20577"/>
        <pc:sldMkLst>
          <pc:docMk/>
          <pc:sldMk cId="0" sldId="285"/>
        </pc:sldMkLst>
        <pc:spChg chg="mod">
          <ac:chgData name="Brendan Watson" userId="cd2fa18f-5e42-485b-b8cf-f402ee6f23f6" providerId="ADAL" clId="{5ED5465C-B8E1-41DA-B281-B8B98B554E85}" dt="2025-08-27T12:20:53.027" v="123" actId="20577"/>
          <ac:spMkLst>
            <pc:docMk/>
            <pc:sldMk cId="0" sldId="285"/>
            <ac:spMk id="257" creationId="{00000000-0000-0000-0000-000000000000}"/>
          </ac:spMkLst>
        </pc:spChg>
      </pc:sldChg>
      <pc:sldChg chg="add ord">
        <pc:chgData name="Brendan Watson" userId="cd2fa18f-5e42-485b-b8cf-f402ee6f23f6" providerId="ADAL" clId="{5ED5465C-B8E1-41DA-B281-B8B98B554E85}" dt="2025-08-27T12:19:37.008" v="96"/>
        <pc:sldMkLst>
          <pc:docMk/>
          <pc:sldMk cId="1510973176" sldId="293"/>
        </pc:sldMkLst>
      </pc:sldChg>
      <pc:sldChg chg="del">
        <pc:chgData name="Brendan Watson" userId="cd2fa18f-5e42-485b-b8cf-f402ee6f23f6" providerId="ADAL" clId="{5ED5465C-B8E1-41DA-B281-B8B98B554E85}" dt="2025-08-27T12:19:25.805" v="93" actId="47"/>
        <pc:sldMkLst>
          <pc:docMk/>
          <pc:sldMk cId="306800771" sldId="295"/>
        </pc:sldMkLst>
      </pc:sldChg>
    </pc:docChg>
  </pc:docChgLst>
  <pc:docChgLst>
    <pc:chgData name="Brendan Watson" userId="cd2fa18f-5e42-485b-b8cf-f402ee6f23f6" providerId="ADAL" clId="{4F0ACF0F-692A-DC47-80E0-2590D8CDA423}"/>
    <pc:docChg chg="undo custSel addSld delSld modSld sldOrd">
      <pc:chgData name="Brendan Watson" userId="cd2fa18f-5e42-485b-b8cf-f402ee6f23f6" providerId="ADAL" clId="{4F0ACF0F-692A-DC47-80E0-2590D8CDA423}" dt="2024-10-13T03:55:23.881" v="556"/>
      <pc:docMkLst>
        <pc:docMk/>
      </pc:docMkLst>
      <pc:sldChg chg="addSp delSp modSp mod delAnim modAnim">
        <pc:chgData name="Brendan Watson" userId="cd2fa18f-5e42-485b-b8cf-f402ee6f23f6" providerId="ADAL" clId="{4F0ACF0F-692A-DC47-80E0-2590D8CDA423}" dt="2024-10-13T03:35:58.641" v="6" actId="207"/>
        <pc:sldMkLst>
          <pc:docMk/>
          <pc:sldMk cId="0" sldId="257"/>
        </pc:sldMkLst>
      </pc:sldChg>
      <pc:sldChg chg="modSp mod">
        <pc:chgData name="Brendan Watson" userId="cd2fa18f-5e42-485b-b8cf-f402ee6f23f6" providerId="ADAL" clId="{4F0ACF0F-692A-DC47-80E0-2590D8CDA423}" dt="2024-10-13T03:37:31.861" v="129" actId="20577"/>
        <pc:sldMkLst>
          <pc:docMk/>
          <pc:sldMk cId="0" sldId="258"/>
        </pc:sldMkLst>
      </pc:sldChg>
      <pc:sldChg chg="addSp delSp modSp mod">
        <pc:chgData name="Brendan Watson" userId="cd2fa18f-5e42-485b-b8cf-f402ee6f23f6" providerId="ADAL" clId="{4F0ACF0F-692A-DC47-80E0-2590D8CDA423}" dt="2024-10-13T03:41:35.585" v="413" actId="1076"/>
        <pc:sldMkLst>
          <pc:docMk/>
          <pc:sldMk cId="0" sldId="264"/>
        </pc:sldMkLst>
      </pc:sldChg>
      <pc:sldChg chg="modSp mod">
        <pc:chgData name="Brendan Watson" userId="cd2fa18f-5e42-485b-b8cf-f402ee6f23f6" providerId="ADAL" clId="{4F0ACF0F-692A-DC47-80E0-2590D8CDA423}" dt="2024-10-13T03:39:21.855" v="320" actId="20577"/>
        <pc:sldMkLst>
          <pc:docMk/>
          <pc:sldMk cId="0" sldId="267"/>
        </pc:sldMkLst>
      </pc:sldChg>
      <pc:sldChg chg="modSp mod">
        <pc:chgData name="Brendan Watson" userId="cd2fa18f-5e42-485b-b8cf-f402ee6f23f6" providerId="ADAL" clId="{4F0ACF0F-692A-DC47-80E0-2590D8CDA423}" dt="2024-10-13T03:55:23.881" v="556"/>
        <pc:sldMkLst>
          <pc:docMk/>
          <pc:sldMk cId="0" sldId="268"/>
        </pc:sldMkLst>
      </pc:sldChg>
      <pc:sldChg chg="modSp mod">
        <pc:chgData name="Brendan Watson" userId="cd2fa18f-5e42-485b-b8cf-f402ee6f23f6" providerId="ADAL" clId="{4F0ACF0F-692A-DC47-80E0-2590D8CDA423}" dt="2024-10-13T03:42:30.023" v="444" actId="20577"/>
        <pc:sldMkLst>
          <pc:docMk/>
          <pc:sldMk cId="0" sldId="274"/>
        </pc:sldMkLst>
      </pc:sldChg>
      <pc:sldChg chg="modSp mod">
        <pc:chgData name="Brendan Watson" userId="cd2fa18f-5e42-485b-b8cf-f402ee6f23f6" providerId="ADAL" clId="{4F0ACF0F-692A-DC47-80E0-2590D8CDA423}" dt="2024-10-13T03:43:31.470" v="467" actId="20577"/>
        <pc:sldMkLst>
          <pc:docMk/>
          <pc:sldMk cId="0" sldId="277"/>
        </pc:sldMkLst>
      </pc:sldChg>
      <pc:sldChg chg="addSp modSp mod">
        <pc:chgData name="Brendan Watson" userId="cd2fa18f-5e42-485b-b8cf-f402ee6f23f6" providerId="ADAL" clId="{4F0ACF0F-692A-DC47-80E0-2590D8CDA423}" dt="2024-10-13T03:45:31.713" v="482" actId="1076"/>
        <pc:sldMkLst>
          <pc:docMk/>
          <pc:sldMk cId="0" sldId="282"/>
        </pc:sldMkLst>
      </pc:sldChg>
      <pc:sldChg chg="del">
        <pc:chgData name="Brendan Watson" userId="cd2fa18f-5e42-485b-b8cf-f402ee6f23f6" providerId="ADAL" clId="{4F0ACF0F-692A-DC47-80E0-2590D8CDA423}" dt="2024-10-13T03:44:00.105" v="470" actId="2696"/>
        <pc:sldMkLst>
          <pc:docMk/>
          <pc:sldMk cId="3273728604" sldId="290"/>
        </pc:sldMkLst>
      </pc:sldChg>
      <pc:sldChg chg="modSp add mod">
        <pc:chgData name="Brendan Watson" userId="cd2fa18f-5e42-485b-b8cf-f402ee6f23f6" providerId="ADAL" clId="{4F0ACF0F-692A-DC47-80E0-2590D8CDA423}" dt="2024-10-13T03:38:36.707" v="272" actId="20577"/>
        <pc:sldMkLst>
          <pc:docMk/>
          <pc:sldMk cId="4185100792" sldId="291"/>
        </pc:sldMkLst>
      </pc:sldChg>
      <pc:sldChg chg="addSp delSp modSp add mod">
        <pc:chgData name="Brendan Watson" userId="cd2fa18f-5e42-485b-b8cf-f402ee6f23f6" providerId="ADAL" clId="{4F0ACF0F-692A-DC47-80E0-2590D8CDA423}" dt="2024-10-13T03:55:05.058" v="554" actId="1076"/>
        <pc:sldMkLst>
          <pc:docMk/>
          <pc:sldMk cId="2521602902" sldId="292"/>
        </pc:sldMkLst>
      </pc:sldChg>
      <pc:sldChg chg="add ord">
        <pc:chgData name="Brendan Watson" userId="cd2fa18f-5e42-485b-b8cf-f402ee6f23f6" providerId="ADAL" clId="{4F0ACF0F-692A-DC47-80E0-2590D8CDA423}" dt="2024-10-13T03:43:58.192" v="469" actId="20578"/>
        <pc:sldMkLst>
          <pc:docMk/>
          <pc:sldMk cId="4127707950" sldId="293"/>
        </pc:sldMkLst>
      </pc:sldChg>
      <pc:sldChg chg="add ord">
        <pc:chgData name="Brendan Watson" userId="cd2fa18f-5e42-485b-b8cf-f402ee6f23f6" providerId="ADAL" clId="{4F0ACF0F-692A-DC47-80E0-2590D8CDA423}" dt="2024-10-13T03:43:58.192" v="469" actId="20578"/>
        <pc:sldMkLst>
          <pc:docMk/>
          <pc:sldMk cId="4200593419" sldId="294"/>
        </pc:sldMkLst>
      </pc:sldChg>
    </pc:docChg>
  </pc:docChgLst>
  <pc:docChgLst>
    <pc:chgData name="Brendan Watson" userId="S::brendan.watson@fenworks.com::cd2fa18f-5e42-485b-b8cf-f402ee6f23f6" providerId="AD" clId="Web-{F71BC387-914A-F003-D631-15C3CAFDEBCB}"/>
    <pc:docChg chg="modSld">
      <pc:chgData name="Brendan Watson" userId="S::brendan.watson@fenworks.com::cd2fa18f-5e42-485b-b8cf-f402ee6f23f6" providerId="AD" clId="Web-{F71BC387-914A-F003-D631-15C3CAFDEBCB}" dt="2024-10-10T23:44:10.555" v="3" actId="1076"/>
      <pc:docMkLst>
        <pc:docMk/>
      </pc:docMkLst>
      <pc:sldChg chg="delSp modSp">
        <pc:chgData name="Brendan Watson" userId="S::brendan.watson@fenworks.com::cd2fa18f-5e42-485b-b8cf-f402ee6f23f6" providerId="AD" clId="Web-{F71BC387-914A-F003-D631-15C3CAFDEBCB}" dt="2024-10-10T23:44:06.649" v="2" actId="1076"/>
        <pc:sldMkLst>
          <pc:docMk/>
          <pc:sldMk cId="0" sldId="258"/>
        </pc:sldMkLst>
      </pc:sldChg>
      <pc:sldChg chg="modSp">
        <pc:chgData name="Brendan Watson" userId="S::brendan.watson@fenworks.com::cd2fa18f-5e42-485b-b8cf-f402ee6f23f6" providerId="AD" clId="Web-{F71BC387-914A-F003-D631-15C3CAFDEBCB}" dt="2024-10-10T23:44:10.555" v="3" actId="1076"/>
        <pc:sldMkLst>
          <pc:docMk/>
          <pc:sldMk cId="0" sldId="260"/>
        </pc:sldMkLst>
      </pc:sldChg>
    </pc:docChg>
  </pc:docChgLst>
  <pc:docChgLst>
    <pc:chgData name="Jayson Efnor" userId="00e2b893-4aab-426c-8420-aae63ed788ef" providerId="ADAL" clId="{3C590377-F293-4799-B699-4B3F3297F5B4}"/>
    <pc:docChg chg="undo custSel modSld">
      <pc:chgData name="Jayson Efnor" userId="00e2b893-4aab-426c-8420-aae63ed788ef" providerId="ADAL" clId="{3C590377-F293-4799-B699-4B3F3297F5B4}" dt="2024-10-02T19:47:11.402" v="40" actId="20577"/>
      <pc:docMkLst>
        <pc:docMk/>
      </pc:docMkLst>
      <pc:sldChg chg="modSp mod">
        <pc:chgData name="Jayson Efnor" userId="00e2b893-4aab-426c-8420-aae63ed788ef" providerId="ADAL" clId="{3C590377-F293-4799-B699-4B3F3297F5B4}" dt="2024-10-02T15:25:44.992" v="6" actId="20577"/>
        <pc:sldMkLst>
          <pc:docMk/>
          <pc:sldMk cId="0" sldId="257"/>
        </pc:sldMkLst>
      </pc:sldChg>
      <pc:sldChg chg="addSp delSp modSp mod">
        <pc:chgData name="Jayson Efnor" userId="00e2b893-4aab-426c-8420-aae63ed788ef" providerId="ADAL" clId="{3C590377-F293-4799-B699-4B3F3297F5B4}" dt="2024-10-02T16:34:42.004" v="32" actId="1076"/>
        <pc:sldMkLst>
          <pc:docMk/>
          <pc:sldMk cId="0" sldId="264"/>
        </pc:sldMkLst>
      </pc:sldChg>
      <pc:sldChg chg="modSp mod">
        <pc:chgData name="Jayson Efnor" userId="00e2b893-4aab-426c-8420-aae63ed788ef" providerId="ADAL" clId="{3C590377-F293-4799-B699-4B3F3297F5B4}" dt="2024-10-02T15:53:42.450" v="23" actId="20577"/>
        <pc:sldMkLst>
          <pc:docMk/>
          <pc:sldMk cId="0" sldId="268"/>
        </pc:sldMkLst>
      </pc:sldChg>
      <pc:sldChg chg="modSp mod">
        <pc:chgData name="Jayson Efnor" userId="00e2b893-4aab-426c-8420-aae63ed788ef" providerId="ADAL" clId="{3C590377-F293-4799-B699-4B3F3297F5B4}" dt="2024-10-02T19:47:11.402" v="40" actId="20577"/>
        <pc:sldMkLst>
          <pc:docMk/>
          <pc:sldMk cId="0" sldId="277"/>
        </pc:sldMkLst>
      </pc:sldChg>
    </pc:docChg>
  </pc:docChgLst>
  <pc:docChgLst>
    <pc:chgData name="Jayson Efnor" userId="00e2b893-4aab-426c-8420-aae63ed788ef" providerId="ADAL" clId="{E65C4B43-1F39-4F2B-A7B5-E7968B532F54}"/>
    <pc:docChg chg="custSel delSld modSld">
      <pc:chgData name="Jayson Efnor" userId="00e2b893-4aab-426c-8420-aae63ed788ef" providerId="ADAL" clId="{E65C4B43-1F39-4F2B-A7B5-E7968B532F54}" dt="2024-10-02T20:35:09.383" v="514" actId="27636"/>
      <pc:docMkLst>
        <pc:docMk/>
      </pc:docMkLst>
      <pc:sldChg chg="modSp mod">
        <pc:chgData name="Jayson Efnor" userId="00e2b893-4aab-426c-8420-aae63ed788ef" providerId="ADAL" clId="{E65C4B43-1F39-4F2B-A7B5-E7968B532F54}" dt="2024-10-02T20:27:31.951" v="164" actId="20577"/>
        <pc:sldMkLst>
          <pc:docMk/>
          <pc:sldMk cId="0" sldId="258"/>
        </pc:sldMkLst>
      </pc:sldChg>
      <pc:sldChg chg="del">
        <pc:chgData name="Jayson Efnor" userId="00e2b893-4aab-426c-8420-aae63ed788ef" providerId="ADAL" clId="{E65C4B43-1F39-4F2B-A7B5-E7968B532F54}" dt="2024-10-02T20:27:36.493" v="165" actId="2696"/>
        <pc:sldMkLst>
          <pc:docMk/>
          <pc:sldMk cId="0" sldId="259"/>
        </pc:sldMkLst>
      </pc:sldChg>
      <pc:sldChg chg="addSp delSp modSp mod">
        <pc:chgData name="Jayson Efnor" userId="00e2b893-4aab-426c-8420-aae63ed788ef" providerId="ADAL" clId="{E65C4B43-1F39-4F2B-A7B5-E7968B532F54}" dt="2024-10-02T20:28:37.021" v="196" actId="20577"/>
        <pc:sldMkLst>
          <pc:docMk/>
          <pc:sldMk cId="0" sldId="264"/>
        </pc:sldMkLst>
      </pc:sldChg>
      <pc:sldChg chg="modSp mod">
        <pc:chgData name="Jayson Efnor" userId="00e2b893-4aab-426c-8420-aae63ed788ef" providerId="ADAL" clId="{E65C4B43-1F39-4F2B-A7B5-E7968B532F54}" dt="2024-10-02T20:31:45.806" v="435" actId="20577"/>
        <pc:sldMkLst>
          <pc:docMk/>
          <pc:sldMk cId="0" sldId="268"/>
        </pc:sldMkLst>
      </pc:sldChg>
      <pc:sldChg chg="modSp mod">
        <pc:chgData name="Jayson Efnor" userId="00e2b893-4aab-426c-8420-aae63ed788ef" providerId="ADAL" clId="{E65C4B43-1F39-4F2B-A7B5-E7968B532F54}" dt="2024-10-02T20:32:18.578" v="455" actId="13926"/>
        <pc:sldMkLst>
          <pc:docMk/>
          <pc:sldMk cId="0" sldId="274"/>
        </pc:sldMkLst>
      </pc:sldChg>
      <pc:sldChg chg="modSp mod">
        <pc:chgData name="Jayson Efnor" userId="00e2b893-4aab-426c-8420-aae63ed788ef" providerId="ADAL" clId="{E65C4B43-1F39-4F2B-A7B5-E7968B532F54}" dt="2024-10-02T20:32:48.496" v="478" actId="20577"/>
        <pc:sldMkLst>
          <pc:docMk/>
          <pc:sldMk cId="0" sldId="277"/>
        </pc:sldMkLst>
      </pc:sldChg>
      <pc:sldChg chg="modSp mod">
        <pc:chgData name="Jayson Efnor" userId="00e2b893-4aab-426c-8420-aae63ed788ef" providerId="ADAL" clId="{E65C4B43-1F39-4F2B-A7B5-E7968B532F54}" dt="2024-10-02T20:32:57.551" v="498" actId="20577"/>
        <pc:sldMkLst>
          <pc:docMk/>
          <pc:sldMk cId="0" sldId="279"/>
        </pc:sldMkLst>
      </pc:sldChg>
      <pc:sldChg chg="addSp delSp modSp mod">
        <pc:chgData name="Jayson Efnor" userId="00e2b893-4aab-426c-8420-aae63ed788ef" providerId="ADAL" clId="{E65C4B43-1F39-4F2B-A7B5-E7968B532F54}" dt="2024-10-02T20:34:51.217" v="510" actId="1076"/>
        <pc:sldMkLst>
          <pc:docMk/>
          <pc:sldMk cId="0" sldId="282"/>
        </pc:sldMkLst>
      </pc:sldChg>
      <pc:sldChg chg="modSp mod">
        <pc:chgData name="Jayson Efnor" userId="00e2b893-4aab-426c-8420-aae63ed788ef" providerId="ADAL" clId="{E65C4B43-1F39-4F2B-A7B5-E7968B532F54}" dt="2024-10-02T20:35:09.383" v="514" actId="27636"/>
        <pc:sldMkLst>
          <pc:docMk/>
          <pc:sldMk cId="0" sldId="283"/>
        </pc:sldMkLst>
      </pc:sldChg>
    </pc:docChg>
  </pc:docChgLst>
  <pc:docChgLst>
    <pc:chgData name="Brendan Watson" userId="cd2fa18f-5e42-485b-b8cf-f402ee6f23f6" providerId="ADAL" clId="{AD21AD4F-0D0B-3B45-8F99-6E0C5329C197}"/>
    <pc:docChg chg="undo custSel modSld">
      <pc:chgData name="Brendan Watson" userId="cd2fa18f-5e42-485b-b8cf-f402ee6f23f6" providerId="ADAL" clId="{AD21AD4F-0D0B-3B45-8F99-6E0C5329C197}" dt="2024-10-17T10:10:28.795" v="71" actId="1076"/>
      <pc:docMkLst>
        <pc:docMk/>
      </pc:docMkLst>
      <pc:sldChg chg="modSp mod">
        <pc:chgData name="Brendan Watson" userId="cd2fa18f-5e42-485b-b8cf-f402ee6f23f6" providerId="ADAL" clId="{AD21AD4F-0D0B-3B45-8F99-6E0C5329C197}" dt="2024-10-13T04:16:09.246" v="58" actId="5793"/>
        <pc:sldMkLst>
          <pc:docMk/>
          <pc:sldMk cId="0" sldId="258"/>
        </pc:sldMkLst>
      </pc:sldChg>
      <pc:sldChg chg="addSp delSp modSp mod">
        <pc:chgData name="Brendan Watson" userId="cd2fa18f-5e42-485b-b8cf-f402ee6f23f6" providerId="ADAL" clId="{AD21AD4F-0D0B-3B45-8F99-6E0C5329C197}" dt="2024-10-13T04:16:26.615" v="60" actId="207"/>
        <pc:sldMkLst>
          <pc:docMk/>
          <pc:sldMk cId="0" sldId="264"/>
        </pc:sldMkLst>
      </pc:sldChg>
      <pc:sldChg chg="addSp modSp mod modAnim">
        <pc:chgData name="Brendan Watson" userId="cd2fa18f-5e42-485b-b8cf-f402ee6f23f6" providerId="ADAL" clId="{AD21AD4F-0D0B-3B45-8F99-6E0C5329C197}" dt="2024-10-17T10:10:28.795" v="71" actId="1076"/>
        <pc:sldMkLst>
          <pc:docMk/>
          <pc:sldMk cId="0" sldId="274"/>
        </pc:sldMkLst>
      </pc:sldChg>
      <pc:sldChg chg="modSp mod">
        <pc:chgData name="Brendan Watson" userId="cd2fa18f-5e42-485b-b8cf-f402ee6f23f6" providerId="ADAL" clId="{AD21AD4F-0D0B-3B45-8F99-6E0C5329C197}" dt="2024-10-13T04:16:59.194" v="69" actId="20577"/>
        <pc:sldMkLst>
          <pc:docMk/>
          <pc:sldMk cId="0" sldId="277"/>
        </pc:sldMkLst>
      </pc:sldChg>
    </pc:docChg>
  </pc:docChgLst>
  <pc:docChgLst>
    <pc:chgData name="Brendan Watson" userId="cd2fa18f-5e42-485b-b8cf-f402ee6f23f6" providerId="ADAL" clId="{57528E74-6778-BE43-BD3B-4D1FDEA78DEE}"/>
    <pc:docChg chg="custSel addSld delSld modSld sldOrd">
      <pc:chgData name="Brendan Watson" userId="cd2fa18f-5e42-485b-b8cf-f402ee6f23f6" providerId="ADAL" clId="{57528E74-6778-BE43-BD3B-4D1FDEA78DEE}" dt="2024-10-13T03:32:22.855" v="117" actId="12"/>
      <pc:docMkLst>
        <pc:docMk/>
      </pc:docMkLst>
      <pc:sldChg chg="addSp delSp modSp mod delAnim modAnim">
        <pc:chgData name="Brendan Watson" userId="cd2fa18f-5e42-485b-b8cf-f402ee6f23f6" providerId="ADAL" clId="{57528E74-6778-BE43-BD3B-4D1FDEA78DEE}" dt="2024-10-13T03:27:41.551" v="69" actId="1076"/>
        <pc:sldMkLst>
          <pc:docMk/>
          <pc:sldMk cId="0" sldId="257"/>
        </pc:sldMkLst>
      </pc:sldChg>
      <pc:sldChg chg="modSp mod">
        <pc:chgData name="Brendan Watson" userId="cd2fa18f-5e42-485b-b8cf-f402ee6f23f6" providerId="ADAL" clId="{57528E74-6778-BE43-BD3B-4D1FDEA78DEE}" dt="2024-10-13T03:27:56.737" v="74" actId="20577"/>
        <pc:sldMkLst>
          <pc:docMk/>
          <pc:sldMk cId="0" sldId="258"/>
        </pc:sldMkLst>
      </pc:sldChg>
      <pc:sldChg chg="addSp delSp modSp mod">
        <pc:chgData name="Brendan Watson" userId="cd2fa18f-5e42-485b-b8cf-f402ee6f23f6" providerId="ADAL" clId="{57528E74-6778-BE43-BD3B-4D1FDEA78DEE}" dt="2024-10-13T03:30:04.914" v="105" actId="478"/>
        <pc:sldMkLst>
          <pc:docMk/>
          <pc:sldMk cId="0" sldId="264"/>
        </pc:sldMkLst>
      </pc:sldChg>
      <pc:sldChg chg="modSp mod">
        <pc:chgData name="Brendan Watson" userId="cd2fa18f-5e42-485b-b8cf-f402ee6f23f6" providerId="ADAL" clId="{57528E74-6778-BE43-BD3B-4D1FDEA78DEE}" dt="2024-10-13T03:32:22.855" v="117" actId="12"/>
        <pc:sldMkLst>
          <pc:docMk/>
          <pc:sldMk cId="0" sldId="268"/>
        </pc:sldMkLst>
      </pc:sldChg>
      <pc:sldChg chg="del">
        <pc:chgData name="Brendan Watson" userId="cd2fa18f-5e42-485b-b8cf-f402ee6f23f6" providerId="ADAL" clId="{57528E74-6778-BE43-BD3B-4D1FDEA78DEE}" dt="2024-10-13T03:25:25.383" v="62" actId="2696"/>
        <pc:sldMkLst>
          <pc:docMk/>
          <pc:sldMk cId="2457468807" sldId="289"/>
        </pc:sldMkLst>
      </pc:sldChg>
      <pc:sldChg chg="modSp add mod ord">
        <pc:chgData name="Brendan Watson" userId="cd2fa18f-5e42-485b-b8cf-f402ee6f23f6" providerId="ADAL" clId="{57528E74-6778-BE43-BD3B-4D1FDEA78DEE}" dt="2024-10-13T03:28:00.447" v="79" actId="20577"/>
        <pc:sldMkLst>
          <pc:docMk/>
          <pc:sldMk cId="3273728604" sldId="290"/>
        </pc:sldMkLst>
      </pc:sldChg>
    </pc:docChg>
  </pc:docChgLst>
  <pc:docChgLst>
    <pc:chgData name="Brendan Watson" userId="S::brendan.watson@fenworks.com::cd2fa18f-5e42-485b-b8cf-f402ee6f23f6" providerId="AD" clId="Web-{8B0BEEE3-8E7C-9758-F255-BF7513A7CEF7}"/>
    <pc:docChg chg="delSld modSld">
      <pc:chgData name="Brendan Watson" userId="S::brendan.watson@fenworks.com::cd2fa18f-5e42-485b-b8cf-f402ee6f23f6" providerId="AD" clId="Web-{8B0BEEE3-8E7C-9758-F255-BF7513A7CEF7}" dt="2024-10-11T01:05:35.052" v="22"/>
      <pc:docMkLst>
        <pc:docMk/>
      </pc:docMkLst>
      <pc:sldChg chg="del">
        <pc:chgData name="Brendan Watson" userId="S::brendan.watson@fenworks.com::cd2fa18f-5e42-485b-b8cf-f402ee6f23f6" providerId="AD" clId="Web-{8B0BEEE3-8E7C-9758-F255-BF7513A7CEF7}" dt="2024-10-11T01:02:34.890" v="0"/>
        <pc:sldMkLst>
          <pc:docMk/>
          <pc:sldMk cId="0" sldId="262"/>
        </pc:sldMkLst>
      </pc:sldChg>
      <pc:sldChg chg="addSp delSp modSp">
        <pc:chgData name="Brendan Watson" userId="S::brendan.watson@fenworks.com::cd2fa18f-5e42-485b-b8cf-f402ee6f23f6" providerId="AD" clId="Web-{8B0BEEE3-8E7C-9758-F255-BF7513A7CEF7}" dt="2024-10-11T01:05:35.052" v="22"/>
        <pc:sldMkLst>
          <pc:docMk/>
          <pc:sldMk cId="0" sldId="275"/>
        </pc:sldMkLst>
      </pc:sldChg>
    </pc:docChg>
  </pc:docChgLst>
  <pc:docChgLst>
    <pc:chgData name="Jayson Efnor" userId="S::jayson.efnor@fenworks.com::00e2b893-4aab-426c-8420-aae63ed788ef" providerId="AD" clId="Web-{7B7CA659-D027-402D-8E19-BE375059EBC3}"/>
    <pc:docChg chg="delSld">
      <pc:chgData name="Jayson Efnor" userId="S::jayson.efnor@fenworks.com::00e2b893-4aab-426c-8420-aae63ed788ef" providerId="AD" clId="Web-{7B7CA659-D027-402D-8E19-BE375059EBC3}" dt="2024-10-02T20:53:12.794" v="0"/>
      <pc:docMkLst>
        <pc:docMk/>
      </pc:docMkLst>
      <pc:sldChg chg="del">
        <pc:chgData name="Jayson Efnor" userId="S::jayson.efnor@fenworks.com::00e2b893-4aab-426c-8420-aae63ed788ef" providerId="AD" clId="Web-{7B7CA659-D027-402D-8E19-BE375059EBC3}" dt="2024-10-02T20:53:12.794" v="0"/>
        <pc:sldMkLst>
          <pc:docMk/>
          <pc:sldMk cId="0" sldId="266"/>
        </pc:sldMkLst>
      </pc:sldChg>
    </pc:docChg>
  </pc:docChgLst>
  <pc:docChgLst>
    <pc:chgData name="Jake Utities" userId="S::jake@fenworks.com::43223b0a-bbd5-42f2-9942-2f30b3fcc8c8" providerId="AD" clId="Web-{B5F4FBB8-9CC2-A95C-A4AD-50845033E82D}"/>
    <pc:docChg chg="modSld">
      <pc:chgData name="Jake Utities" userId="S::jake@fenworks.com::43223b0a-bbd5-42f2-9942-2f30b3fcc8c8" providerId="AD" clId="Web-{B5F4FBB8-9CC2-A95C-A4AD-50845033E82D}" dt="2024-10-16T16:40:47.906" v="37" actId="20577"/>
      <pc:docMkLst>
        <pc:docMk/>
      </pc:docMkLst>
      <pc:sldChg chg="modSp">
        <pc:chgData name="Jake Utities" userId="S::jake@fenworks.com::43223b0a-bbd5-42f2-9942-2f30b3fcc8c8" providerId="AD" clId="Web-{B5F4FBB8-9CC2-A95C-A4AD-50845033E82D}" dt="2024-10-16T16:38:28.185" v="1" actId="20577"/>
        <pc:sldMkLst>
          <pc:docMk/>
          <pc:sldMk cId="0" sldId="272"/>
        </pc:sldMkLst>
      </pc:sldChg>
      <pc:sldChg chg="modSp">
        <pc:chgData name="Jake Utities" userId="S::jake@fenworks.com::43223b0a-bbd5-42f2-9942-2f30b3fcc8c8" providerId="AD" clId="Web-{B5F4FBB8-9CC2-A95C-A4AD-50845033E82D}" dt="2024-10-16T16:40:47.906" v="37" actId="20577"/>
        <pc:sldMkLst>
          <pc:docMk/>
          <pc:sldMk cId="0" sldId="285"/>
        </pc:sldMkLst>
      </pc:sldChg>
    </pc:docChg>
  </pc:docChgLst>
  <pc:docChgLst>
    <pc:chgData name="Jayson Efnor" userId="S::jayson.efnor@fenworks.com::00e2b893-4aab-426c-8420-aae63ed788ef" providerId="AD" clId="Web-{3FA1DAAC-F38A-9AD1-BBA0-424D05D0D869}"/>
    <pc:docChg chg="modSld">
      <pc:chgData name="Jayson Efnor" userId="S::jayson.efnor@fenworks.com::00e2b893-4aab-426c-8420-aae63ed788ef" providerId="AD" clId="Web-{3FA1DAAC-F38A-9AD1-BBA0-424D05D0D869}" dt="2024-10-02T15:43:20.960" v="9" actId="1076"/>
      <pc:docMkLst>
        <pc:docMk/>
      </pc:docMkLst>
      <pc:sldChg chg="modSp">
        <pc:chgData name="Jayson Efnor" userId="S::jayson.efnor@fenworks.com::00e2b893-4aab-426c-8420-aae63ed788ef" providerId="AD" clId="Web-{3FA1DAAC-F38A-9AD1-BBA0-424D05D0D869}" dt="2024-10-02T15:43:20.960" v="9" actId="1076"/>
        <pc:sldMkLst>
          <pc:docMk/>
          <pc:sldMk cId="0" sldId="263"/>
        </pc:sldMkLst>
      </pc:sldChg>
    </pc:docChg>
  </pc:docChgLst>
  <pc:docChgLst>
    <pc:chgData name="Brendan Watson" userId="cd2fa18f-5e42-485b-b8cf-f402ee6f23f6" providerId="ADAL" clId="{0374601A-0818-074A-BCAF-372C6EE259E4}"/>
    <pc:docChg chg="undo custSel addSld delSld modSld sldOrd modMainMaster">
      <pc:chgData name="Brendan Watson" userId="cd2fa18f-5e42-485b-b8cf-f402ee6f23f6" providerId="ADAL" clId="{0374601A-0818-074A-BCAF-372C6EE259E4}" dt="2024-10-13T03:09:21.125" v="1731" actId="20577"/>
      <pc:docMkLst>
        <pc:docMk/>
      </pc:docMkLst>
      <pc:sldChg chg="addSp delSp modSp mod setBg modNotesTx">
        <pc:chgData name="Brendan Watson" userId="cd2fa18f-5e42-485b-b8cf-f402ee6f23f6" providerId="ADAL" clId="{0374601A-0818-074A-BCAF-372C6EE259E4}" dt="2024-10-11T01:17:49.209" v="1059" actId="20577"/>
        <pc:sldMkLst>
          <pc:docMk/>
          <pc:sldMk cId="0" sldId="256"/>
        </pc:sldMkLst>
      </pc:sldChg>
      <pc:sldChg chg="addSp delSp modSp mod setBg delAnim modAnim">
        <pc:chgData name="Brendan Watson" userId="cd2fa18f-5e42-485b-b8cf-f402ee6f23f6" providerId="ADAL" clId="{0374601A-0818-074A-BCAF-372C6EE259E4}" dt="2024-10-11T00:34:09.774" v="203" actId="207"/>
        <pc:sldMkLst>
          <pc:docMk/>
          <pc:sldMk cId="0" sldId="257"/>
        </pc:sldMkLst>
      </pc:sldChg>
      <pc:sldChg chg="addSp modSp mod">
        <pc:chgData name="Brendan Watson" userId="cd2fa18f-5e42-485b-b8cf-f402ee6f23f6" providerId="ADAL" clId="{0374601A-0818-074A-BCAF-372C6EE259E4}" dt="2024-10-13T03:08:03.643" v="1707"/>
        <pc:sldMkLst>
          <pc:docMk/>
          <pc:sldMk cId="0" sldId="258"/>
        </pc:sldMkLst>
      </pc:sldChg>
      <pc:sldChg chg="del">
        <pc:chgData name="Brendan Watson" userId="cd2fa18f-5e42-485b-b8cf-f402ee6f23f6" providerId="ADAL" clId="{0374601A-0818-074A-BCAF-372C6EE259E4}" dt="2024-10-11T01:01:22.063" v="510" actId="2696"/>
        <pc:sldMkLst>
          <pc:docMk/>
          <pc:sldMk cId="0" sldId="260"/>
        </pc:sldMkLst>
      </pc:sldChg>
      <pc:sldChg chg="del modNotes">
        <pc:chgData name="Brendan Watson" userId="cd2fa18f-5e42-485b-b8cf-f402ee6f23f6" providerId="ADAL" clId="{0374601A-0818-074A-BCAF-372C6EE259E4}" dt="2024-10-11T01:01:22.067" v="511" actId="2696"/>
        <pc:sldMkLst>
          <pc:docMk/>
          <pc:sldMk cId="0" sldId="261"/>
        </pc:sldMkLst>
      </pc:sldChg>
      <pc:sldChg chg="setBg modNotes">
        <pc:chgData name="Brendan Watson" userId="cd2fa18f-5e42-485b-b8cf-f402ee6f23f6" providerId="ADAL" clId="{0374601A-0818-074A-BCAF-372C6EE259E4}" dt="2024-10-11T00:23:06.053" v="29"/>
        <pc:sldMkLst>
          <pc:docMk/>
          <pc:sldMk cId="0" sldId="262"/>
        </pc:sldMkLst>
      </pc:sldChg>
      <pc:sldChg chg="addSp modSp mod modNotesTx">
        <pc:chgData name="Brendan Watson" userId="cd2fa18f-5e42-485b-b8cf-f402ee6f23f6" providerId="ADAL" clId="{0374601A-0818-074A-BCAF-372C6EE259E4}" dt="2024-10-13T03:07:43.100" v="1705" actId="207"/>
        <pc:sldMkLst>
          <pc:docMk/>
          <pc:sldMk cId="0" sldId="263"/>
        </pc:sldMkLst>
      </pc:sldChg>
      <pc:sldChg chg="addSp delSp modSp mod">
        <pc:chgData name="Brendan Watson" userId="cd2fa18f-5e42-485b-b8cf-f402ee6f23f6" providerId="ADAL" clId="{0374601A-0818-074A-BCAF-372C6EE259E4}" dt="2024-10-11T01:23:11.454" v="1137" actId="1076"/>
        <pc:sldMkLst>
          <pc:docMk/>
          <pc:sldMk cId="0" sldId="264"/>
        </pc:sldMkLst>
      </pc:sldChg>
      <pc:sldChg chg="del">
        <pc:chgData name="Brendan Watson" userId="cd2fa18f-5e42-485b-b8cf-f402ee6f23f6" providerId="ADAL" clId="{0374601A-0818-074A-BCAF-372C6EE259E4}" dt="2024-10-11T01:58:24.784" v="1591" actId="2696"/>
        <pc:sldMkLst>
          <pc:docMk/>
          <pc:sldMk cId="0" sldId="265"/>
        </pc:sldMkLst>
      </pc:sldChg>
      <pc:sldChg chg="addSp delSp modSp mod">
        <pc:chgData name="Brendan Watson" userId="cd2fa18f-5e42-485b-b8cf-f402ee6f23f6" providerId="ADAL" clId="{0374601A-0818-074A-BCAF-372C6EE259E4}" dt="2024-10-11T02:00:47.920" v="1608" actId="1076"/>
        <pc:sldMkLst>
          <pc:docMk/>
          <pc:sldMk cId="0" sldId="267"/>
        </pc:sldMkLst>
      </pc:sldChg>
      <pc:sldChg chg="addSp delSp modSp mod">
        <pc:chgData name="Brendan Watson" userId="cd2fa18f-5e42-485b-b8cf-f402ee6f23f6" providerId="ADAL" clId="{0374601A-0818-074A-BCAF-372C6EE259E4}" dt="2024-10-11T02:00:05.720" v="1602" actId="207"/>
        <pc:sldMkLst>
          <pc:docMk/>
          <pc:sldMk cId="0" sldId="268"/>
        </pc:sldMkLst>
      </pc:sldChg>
      <pc:sldChg chg="modSp mod">
        <pc:chgData name="Brendan Watson" userId="cd2fa18f-5e42-485b-b8cf-f402ee6f23f6" providerId="ADAL" clId="{0374601A-0818-074A-BCAF-372C6EE259E4}" dt="2024-10-11T00:36:01.063" v="227" actId="207"/>
        <pc:sldMkLst>
          <pc:docMk/>
          <pc:sldMk cId="0" sldId="270"/>
        </pc:sldMkLst>
      </pc:sldChg>
      <pc:sldChg chg="modSp mod">
        <pc:chgData name="Brendan Watson" userId="cd2fa18f-5e42-485b-b8cf-f402ee6f23f6" providerId="ADAL" clId="{0374601A-0818-074A-BCAF-372C6EE259E4}" dt="2024-10-11T00:36:13.911" v="232" actId="1076"/>
        <pc:sldMkLst>
          <pc:docMk/>
          <pc:sldMk cId="0" sldId="271"/>
        </pc:sldMkLst>
      </pc:sldChg>
      <pc:sldChg chg="addSp delSp modSp mod modNotesTx">
        <pc:chgData name="Brendan Watson" userId="cd2fa18f-5e42-485b-b8cf-f402ee6f23f6" providerId="ADAL" clId="{0374601A-0818-074A-BCAF-372C6EE259E4}" dt="2024-10-13T03:09:21.125" v="1731" actId="20577"/>
        <pc:sldMkLst>
          <pc:docMk/>
          <pc:sldMk cId="0" sldId="272"/>
        </pc:sldMkLst>
      </pc:sldChg>
      <pc:sldChg chg="addSp delSp modSp mod">
        <pc:chgData name="Brendan Watson" userId="cd2fa18f-5e42-485b-b8cf-f402ee6f23f6" providerId="ADAL" clId="{0374601A-0818-074A-BCAF-372C6EE259E4}" dt="2024-10-11T01:30:02.863" v="1316" actId="20577"/>
        <pc:sldMkLst>
          <pc:docMk/>
          <pc:sldMk cId="0" sldId="273"/>
        </pc:sldMkLst>
      </pc:sldChg>
      <pc:sldChg chg="delSp modSp mod">
        <pc:chgData name="Brendan Watson" userId="cd2fa18f-5e42-485b-b8cf-f402ee6f23f6" providerId="ADAL" clId="{0374601A-0818-074A-BCAF-372C6EE259E4}" dt="2024-10-13T01:11:02.810" v="1671" actId="27636"/>
        <pc:sldMkLst>
          <pc:docMk/>
          <pc:sldMk cId="0" sldId="274"/>
        </pc:sldMkLst>
      </pc:sldChg>
      <pc:sldChg chg="addSp delSp modSp mod">
        <pc:chgData name="Brendan Watson" userId="cd2fa18f-5e42-485b-b8cf-f402ee6f23f6" providerId="ADAL" clId="{0374601A-0818-074A-BCAF-372C6EE259E4}" dt="2024-10-11T02:00:29.731" v="1607" actId="1076"/>
        <pc:sldMkLst>
          <pc:docMk/>
          <pc:sldMk cId="0" sldId="275"/>
        </pc:sldMkLst>
      </pc:sldChg>
      <pc:sldChg chg="modSp mod">
        <pc:chgData name="Brendan Watson" userId="cd2fa18f-5e42-485b-b8cf-f402ee6f23f6" providerId="ADAL" clId="{0374601A-0818-074A-BCAF-372C6EE259E4}" dt="2024-10-11T00:43:10.936" v="346" actId="1076"/>
        <pc:sldMkLst>
          <pc:docMk/>
          <pc:sldMk cId="0" sldId="277"/>
        </pc:sldMkLst>
      </pc:sldChg>
      <pc:sldChg chg="modSp mod">
        <pc:chgData name="Brendan Watson" userId="cd2fa18f-5e42-485b-b8cf-f402ee6f23f6" providerId="ADAL" clId="{0374601A-0818-074A-BCAF-372C6EE259E4}" dt="2024-10-11T01:23:27.985" v="1138" actId="122"/>
        <pc:sldMkLst>
          <pc:docMk/>
          <pc:sldMk cId="0" sldId="278"/>
        </pc:sldMkLst>
      </pc:sldChg>
      <pc:sldChg chg="modSp mod">
        <pc:chgData name="Brendan Watson" userId="cd2fa18f-5e42-485b-b8cf-f402ee6f23f6" providerId="ADAL" clId="{0374601A-0818-074A-BCAF-372C6EE259E4}" dt="2024-10-11T01:23:36.625" v="1139" actId="122"/>
        <pc:sldMkLst>
          <pc:docMk/>
          <pc:sldMk cId="0" sldId="279"/>
        </pc:sldMkLst>
      </pc:sldChg>
      <pc:sldChg chg="addSp delSp modSp mod">
        <pc:chgData name="Brendan Watson" userId="cd2fa18f-5e42-485b-b8cf-f402ee6f23f6" providerId="ADAL" clId="{0374601A-0818-074A-BCAF-372C6EE259E4}" dt="2024-10-13T03:06:19.433" v="1684" actId="207"/>
        <pc:sldMkLst>
          <pc:docMk/>
          <pc:sldMk cId="0" sldId="280"/>
        </pc:sldMkLst>
      </pc:sldChg>
      <pc:sldChg chg="delSp modSp mod">
        <pc:chgData name="Brendan Watson" userId="cd2fa18f-5e42-485b-b8cf-f402ee6f23f6" providerId="ADAL" clId="{0374601A-0818-074A-BCAF-372C6EE259E4}" dt="2024-10-11T01:30:33.441" v="1318" actId="14100"/>
        <pc:sldMkLst>
          <pc:docMk/>
          <pc:sldMk cId="0" sldId="282"/>
        </pc:sldMkLst>
      </pc:sldChg>
      <pc:sldChg chg="del">
        <pc:chgData name="Brendan Watson" userId="cd2fa18f-5e42-485b-b8cf-f402ee6f23f6" providerId="ADAL" clId="{0374601A-0818-074A-BCAF-372C6EE259E4}" dt="2024-10-11T00:46:17.724" v="478" actId="2696"/>
        <pc:sldMkLst>
          <pc:docMk/>
          <pc:sldMk cId="0" sldId="283"/>
        </pc:sldMkLst>
      </pc:sldChg>
      <pc:sldChg chg="modSp mod">
        <pc:chgData name="Brendan Watson" userId="cd2fa18f-5e42-485b-b8cf-f402ee6f23f6" providerId="ADAL" clId="{0374601A-0818-074A-BCAF-372C6EE259E4}" dt="2024-10-11T01:20:21.241" v="1111" actId="255"/>
        <pc:sldMkLst>
          <pc:docMk/>
          <pc:sldMk cId="0" sldId="285"/>
        </pc:sldMkLst>
      </pc:sldChg>
      <pc:sldChg chg="modSp mod">
        <pc:chgData name="Brendan Watson" userId="cd2fa18f-5e42-485b-b8cf-f402ee6f23f6" providerId="ADAL" clId="{0374601A-0818-074A-BCAF-372C6EE259E4}" dt="2024-10-11T00:55:43.994" v="492" actId="1076"/>
        <pc:sldMkLst>
          <pc:docMk/>
          <pc:sldMk cId="1947800068" sldId="286"/>
        </pc:sldMkLst>
      </pc:sldChg>
      <pc:sldChg chg="delSp add mod setBg">
        <pc:chgData name="Brendan Watson" userId="cd2fa18f-5e42-485b-b8cf-f402ee6f23f6" providerId="ADAL" clId="{0374601A-0818-074A-BCAF-372C6EE259E4}" dt="2024-10-11T00:24:35.631" v="42"/>
        <pc:sldMkLst>
          <pc:docMk/>
          <pc:sldMk cId="1043675638" sldId="287"/>
        </pc:sldMkLst>
      </pc:sldChg>
      <pc:sldChg chg="addSp modSp add mod ord">
        <pc:chgData name="Brendan Watson" userId="cd2fa18f-5e42-485b-b8cf-f402ee6f23f6" providerId="ADAL" clId="{0374601A-0818-074A-BCAF-372C6EE259E4}" dt="2024-10-13T03:07:17.163" v="1700" actId="1076"/>
        <pc:sldMkLst>
          <pc:docMk/>
          <pc:sldMk cId="1242707024" sldId="288"/>
        </pc:sldMkLst>
      </pc:sldChg>
      <pc:sldChg chg="modSp add del mod ord">
        <pc:chgData name="Brendan Watson" userId="cd2fa18f-5e42-485b-b8cf-f402ee6f23f6" providerId="ADAL" clId="{0374601A-0818-074A-BCAF-372C6EE259E4}" dt="2024-10-11T01:19:36.209" v="1082" actId="2696"/>
        <pc:sldMkLst>
          <pc:docMk/>
          <pc:sldMk cId="3173038703" sldId="288"/>
        </pc:sldMkLst>
      </pc:sldChg>
      <pc:sldMasterChg chg="setBg modSldLayout">
        <pc:chgData name="Brendan Watson" userId="cd2fa18f-5e42-485b-b8cf-f402ee6f23f6" providerId="ADAL" clId="{0374601A-0818-074A-BCAF-372C6EE259E4}" dt="2024-10-11T00:23:06.053" v="29"/>
        <pc:sldMasterMkLst>
          <pc:docMk/>
          <pc:sldMasterMk cId="0" sldId="2147483659"/>
        </pc:sldMasterMkLst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48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49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0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1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2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3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4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5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6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7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8"/>
          </pc:sldLayoutMkLst>
        </pc:sldLayoutChg>
      </pc:sldMasterChg>
    </pc:docChg>
  </pc:docChgLst>
  <pc:docChgLst>
    <pc:chgData name="Brendan Watson" userId="cd2fa18f-5e42-485b-b8cf-f402ee6f23f6" providerId="ADAL" clId="{673AFBEB-9520-8841-AFE6-209E5D40A4D2}"/>
    <pc:docChg chg="undo custSel addSld delSld modSld sldOrd">
      <pc:chgData name="Brendan Watson" userId="cd2fa18f-5e42-485b-b8cf-f402ee6f23f6" providerId="ADAL" clId="{673AFBEB-9520-8841-AFE6-209E5D40A4D2}" dt="2024-10-13T03:18:38.181" v="127" actId="255"/>
      <pc:docMkLst>
        <pc:docMk/>
      </pc:docMkLst>
      <pc:sldChg chg="addSp delSp modSp mod delAnim modAnim">
        <pc:chgData name="Brendan Watson" userId="cd2fa18f-5e42-485b-b8cf-f402ee6f23f6" providerId="ADAL" clId="{673AFBEB-9520-8841-AFE6-209E5D40A4D2}" dt="2024-10-13T03:16:22.034" v="88" actId="1076"/>
        <pc:sldMkLst>
          <pc:docMk/>
          <pc:sldMk cId="0" sldId="257"/>
        </pc:sldMkLst>
      </pc:sldChg>
      <pc:sldChg chg="modSp mod">
        <pc:chgData name="Brendan Watson" userId="cd2fa18f-5e42-485b-b8cf-f402ee6f23f6" providerId="ADAL" clId="{673AFBEB-9520-8841-AFE6-209E5D40A4D2}" dt="2024-10-13T03:14:06.446" v="76" actId="20577"/>
        <pc:sldMkLst>
          <pc:docMk/>
          <pc:sldMk cId="0" sldId="258"/>
        </pc:sldMkLst>
      </pc:sldChg>
      <pc:sldChg chg="addSp delSp modSp mod">
        <pc:chgData name="Brendan Watson" userId="cd2fa18f-5e42-485b-b8cf-f402ee6f23f6" providerId="ADAL" clId="{673AFBEB-9520-8841-AFE6-209E5D40A4D2}" dt="2024-10-13T03:17:30.480" v="114" actId="20577"/>
        <pc:sldMkLst>
          <pc:docMk/>
          <pc:sldMk cId="0" sldId="264"/>
        </pc:sldMkLst>
      </pc:sldChg>
      <pc:sldChg chg="modSp mod">
        <pc:chgData name="Brendan Watson" userId="cd2fa18f-5e42-485b-b8cf-f402ee6f23f6" providerId="ADAL" clId="{673AFBEB-9520-8841-AFE6-209E5D40A4D2}" dt="2024-10-13T03:18:38.181" v="127" actId="255"/>
        <pc:sldMkLst>
          <pc:docMk/>
          <pc:sldMk cId="0" sldId="268"/>
        </pc:sldMkLst>
      </pc:sldChg>
      <pc:sldChg chg="del">
        <pc:chgData name="Brendan Watson" userId="cd2fa18f-5e42-485b-b8cf-f402ee6f23f6" providerId="ADAL" clId="{673AFBEB-9520-8841-AFE6-209E5D40A4D2}" dt="2024-10-13T03:14:23.743" v="79" actId="2696"/>
        <pc:sldMkLst>
          <pc:docMk/>
          <pc:sldMk cId="1242707024" sldId="288"/>
        </pc:sldMkLst>
      </pc:sldChg>
      <pc:sldChg chg="add ord">
        <pc:chgData name="Brendan Watson" userId="cd2fa18f-5e42-485b-b8cf-f402ee6f23f6" providerId="ADAL" clId="{673AFBEB-9520-8841-AFE6-209E5D40A4D2}" dt="2024-10-13T03:14:19.997" v="78" actId="20578"/>
        <pc:sldMkLst>
          <pc:docMk/>
          <pc:sldMk cId="2457468807" sldId="289"/>
        </pc:sldMkLst>
      </pc:sldChg>
    </pc:docChg>
  </pc:docChgLst>
  <pc:docChgLst>
    <pc:chgData name="Jayson Efnor" userId="S::jayson.efnor@fenworks.com::00e2b893-4aab-426c-8420-aae63ed788ef" providerId="AD" clId="Web-{7FBA6BF8-2E74-68D6-504B-7238C91C146A}"/>
    <pc:docChg chg="modSld">
      <pc:chgData name="Jayson Efnor" userId="S::jayson.efnor@fenworks.com::00e2b893-4aab-426c-8420-aae63ed788ef" providerId="AD" clId="Web-{7FBA6BF8-2E74-68D6-504B-7238C91C146A}" dt="2024-10-16T21:01:05.504" v="8" actId="20577"/>
      <pc:docMkLst>
        <pc:docMk/>
      </pc:docMkLst>
      <pc:sldChg chg="modSp">
        <pc:chgData name="Jayson Efnor" userId="S::jayson.efnor@fenworks.com::00e2b893-4aab-426c-8420-aae63ed788ef" providerId="AD" clId="Web-{7FBA6BF8-2E74-68D6-504B-7238C91C146A}" dt="2024-10-16T21:01:05.504" v="8" actId="20577"/>
        <pc:sldMkLst>
          <pc:docMk/>
          <pc:sldMk cId="0" sldId="264"/>
        </pc:sldMkLst>
      </pc:sldChg>
    </pc:docChg>
  </pc:docChgLst>
  <pc:docChgLst>
    <pc:chgData name="Brendan Watson" userId="S::brendan.watson@fenworks.com::cd2fa18f-5e42-485b-b8cf-f402ee6f23f6" providerId="AD" clId="Web-{03741956-FCC2-FCD7-9949-A3FB149946D2}"/>
    <pc:docChg chg="modSld">
      <pc:chgData name="Brendan Watson" userId="S::brendan.watson@fenworks.com::cd2fa18f-5e42-485b-b8cf-f402ee6f23f6" providerId="AD" clId="Web-{03741956-FCC2-FCD7-9949-A3FB149946D2}" dt="2024-10-10T03:33:00.309" v="0"/>
      <pc:docMkLst>
        <pc:docMk/>
      </pc:docMkLst>
      <pc:sldChg chg="delSp">
        <pc:chgData name="Brendan Watson" userId="S::brendan.watson@fenworks.com::cd2fa18f-5e42-485b-b8cf-f402ee6f23f6" providerId="AD" clId="Web-{03741956-FCC2-FCD7-9949-A3FB149946D2}" dt="2024-10-10T03:33:00.309" v="0"/>
        <pc:sldMkLst>
          <pc:docMk/>
          <pc:sldMk cId="0" sldId="26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Delete this slide if you’d like. This is an acknowledgement and thanks to Cole Blank for his contribution.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0ef941e22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0ef941e22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fcd9b23b8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fcd9b23b8d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0dd80dfa7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0dd80dfa7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Activities based on your plans for the season.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f076cdef51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f076cdef51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1198ab7f9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1198ab7f9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f076cdef51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f076cdef51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f0282dc55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f0282dc55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118dcfa72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118dcfa72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51d0ffca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51d0ffca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08af5b09b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08af5b09b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0A5BCB18-9486-8476-862C-32A9F1C15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>
            <a:extLst>
              <a:ext uri="{FF2B5EF4-FFF2-40B4-BE49-F238E27FC236}">
                <a16:creationId xmlns:a16="http://schemas.microsoft.com/office/drawing/2014/main" id="{5D8D938F-2444-2315-45F8-F4912AFDFF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>
            <a:extLst>
              <a:ext uri="{FF2B5EF4-FFF2-40B4-BE49-F238E27FC236}">
                <a16:creationId xmlns:a16="http://schemas.microsoft.com/office/drawing/2014/main" id="{5CD4DFAF-C87D-519A-3D08-18B95B8D7F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482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>
          <a:extLst>
            <a:ext uri="{FF2B5EF4-FFF2-40B4-BE49-F238E27FC236}">
              <a16:creationId xmlns:a16="http://schemas.microsoft.com/office/drawing/2014/main" id="{3AB46985-9B66-1F68-3607-1F8F55693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>
            <a:extLst>
              <a:ext uri="{FF2B5EF4-FFF2-40B4-BE49-F238E27FC236}">
                <a16:creationId xmlns:a16="http://schemas.microsoft.com/office/drawing/2014/main" id="{DB11F5C9-2F60-B865-3A96-0B11AC2A95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>
            <a:extLst>
              <a:ext uri="{FF2B5EF4-FFF2-40B4-BE49-F238E27FC236}">
                <a16:creationId xmlns:a16="http://schemas.microsoft.com/office/drawing/2014/main" id="{4227EF46-C6B8-3804-4EAB-E5FDE64086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08221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f076cdef51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f076cdef51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f07e61c7d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f07e61c7d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f0282dc55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f0282dc55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f076cdef5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f076cdef5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Team Goals based on expectations for the program that year.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f076cdef5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f076cdef5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076cdef51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f076cdef51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>
          <a:extLst>
            <a:ext uri="{FF2B5EF4-FFF2-40B4-BE49-F238E27FC236}">
              <a16:creationId xmlns:a16="http://schemas.microsoft.com/office/drawing/2014/main" id="{7CB1D781-E4ED-A3C8-0CB5-B9A62652A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076cdef51_0_13:notes">
            <a:extLst>
              <a:ext uri="{FF2B5EF4-FFF2-40B4-BE49-F238E27FC236}">
                <a16:creationId xmlns:a16="http://schemas.microsoft.com/office/drawing/2014/main" id="{20347A45-C828-98FE-0B09-C6BC53733F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f076cdef51_0_13:notes">
            <a:extLst>
              <a:ext uri="{FF2B5EF4-FFF2-40B4-BE49-F238E27FC236}">
                <a16:creationId xmlns:a16="http://schemas.microsoft.com/office/drawing/2014/main" id="{D5E4D570-FD41-240A-9B58-2178F35148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2021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f076cdef51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f076cdef51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ahschools.us/blaine-bengals-esports/home?authuser=0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hyperlink" Target="https://avhs.district196.org/activities/esports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JEJHe4tzd7Q?feature=oembed" TargetMode="Externa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jpeg"/><Relationship Id="rId2" Type="http://schemas.openxmlformats.org/officeDocument/2006/relationships/video" Target="https://www.youtube.com/embed/u6jG8MdYLS8?feature=oembed" TargetMode="External"/><Relationship Id="rId1" Type="http://schemas.openxmlformats.org/officeDocument/2006/relationships/video" Target="https://www.youtube.com/embed/j5QahFFHv0I?feature=oembed" TargetMode="External"/><Relationship Id="rId6" Type="http://schemas.openxmlformats.org/officeDocument/2006/relationships/hyperlink" Target="https://www.youtube.com/watch?v=u6jG8MdYLS8" TargetMode="External"/><Relationship Id="rId5" Type="http://schemas.openxmlformats.org/officeDocument/2006/relationships/hyperlink" Target="https://www.youtube.com/watch?v=j5QahFFHv0I" TargetMode="Externa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pl.wikipedia.org/wiki/Rocket_League" TargetMode="External"/><Relationship Id="rId13" Type="http://schemas.openxmlformats.org/officeDocument/2006/relationships/image" Target="../media/image15.jpg"/><Relationship Id="rId18" Type="http://schemas.openxmlformats.org/officeDocument/2006/relationships/hyperlink" Target="https://www.ssbwiki.com/File:SmashUltimateDigitalVersion.jpg" TargetMode="External"/><Relationship Id="rId3" Type="http://schemas.openxmlformats.org/officeDocument/2006/relationships/image" Target="../media/image10.jpg"/><Relationship Id="rId7" Type="http://schemas.openxmlformats.org/officeDocument/2006/relationships/image" Target="../media/image12.jpg"/><Relationship Id="rId12" Type="http://schemas.openxmlformats.org/officeDocument/2006/relationships/hyperlink" Target="https://tecnogaming.com/actualizacion-11-24-de-league-of-legends/" TargetMode="External"/><Relationship Id="rId17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6" Type="http://schemas.openxmlformats.org/officeDocument/2006/relationships/hyperlink" Target="https://pixabay.com/en/chess-chess-pieces-chess-game-335140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wired.it/gadget/videogiochi/2017/04/28/mario-kart-8-deluxe-motivo-per-comprare-nintendo-switch/" TargetMode="External"/><Relationship Id="rId11" Type="http://schemas.openxmlformats.org/officeDocument/2006/relationships/image" Target="../media/image14.jpg"/><Relationship Id="rId5" Type="http://schemas.openxmlformats.org/officeDocument/2006/relationships/image" Target="../media/image11.jpg"/><Relationship Id="rId15" Type="http://schemas.openxmlformats.org/officeDocument/2006/relationships/image" Target="../media/image16.jpg"/><Relationship Id="rId10" Type="http://schemas.openxmlformats.org/officeDocument/2006/relationships/hyperlink" Target="https://www.wallpaperflare.com/fornite-battle-royal-game-video-game-fortnite-fortnite-battle-royale-wallpaper-sthwr" TargetMode="External"/><Relationship Id="rId19" Type="http://schemas.openxmlformats.org/officeDocument/2006/relationships/image" Target="../media/image18.jpg"/><Relationship Id="rId4" Type="http://schemas.openxmlformats.org/officeDocument/2006/relationships/hyperlink" Target="https://www.xboxygen.com/News/51359-Marvel-Rivals-Saison-1-entre-nerfs-et-buffs-de-personnages-voici-tout-ce-qui-va-changer" TargetMode="External"/><Relationship Id="rId9" Type="http://schemas.openxmlformats.org/officeDocument/2006/relationships/image" Target="../media/image13.jpg"/><Relationship Id="rId14" Type="http://schemas.openxmlformats.org/officeDocument/2006/relationships/hyperlink" Target="https://www.baagames.com/2015/07/minecraft-sells-over-20-million-on-pc-mac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2094003"/>
            <a:ext cx="8520600" cy="127265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CFFFF"/>
                </a:solidFill>
              </a:rPr>
              <a:t>Show off your achievements here or speak on club goals for the upcoming year/few years. This can be pictures/videos or bullet points</a:t>
            </a:r>
            <a:endParaRPr sz="1800" dirty="0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>
            <a:spLocks noGrp="1"/>
          </p:cNvSpPr>
          <p:nvPr>
            <p:ph type="title"/>
          </p:nvPr>
        </p:nvSpPr>
        <p:spPr>
          <a:xfrm>
            <a:off x="311700" y="2170914"/>
            <a:ext cx="8520600" cy="8016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CFFFF"/>
                </a:solidFill>
              </a:rPr>
              <a:t>Continued: Show off your achievements here or speak on club goals for the upcoming year/few years. This can be pictures/videos or bullet points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FFDCDD-84BD-3F6F-2F0A-6CB117C43646}"/>
              </a:ext>
            </a:extLst>
          </p:cNvPr>
          <p:cNvSpPr/>
          <p:nvPr/>
        </p:nvSpPr>
        <p:spPr>
          <a:xfrm>
            <a:off x="5446643" y="1404150"/>
            <a:ext cx="3438993" cy="3076866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DEF423BF-1358-E24A-BA26-D2276D30D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383" y="1095411"/>
            <a:ext cx="3886253" cy="339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171;p30">
            <a:extLst>
              <a:ext uri="{FF2B5EF4-FFF2-40B4-BE49-F238E27FC236}">
                <a16:creationId xmlns:a16="http://schemas.microsoft.com/office/drawing/2014/main" id="{4FA79C76-12F1-FB6A-301A-3326BB2CF54F}"/>
              </a:ext>
            </a:extLst>
          </p:cNvPr>
          <p:cNvSpPr txBox="1">
            <a:spLocks/>
          </p:cNvSpPr>
          <p:nvPr/>
        </p:nvSpPr>
        <p:spPr>
          <a:xfrm>
            <a:off x="311700" y="66248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b="1" dirty="0">
                <a:solidFill>
                  <a:srgbClr val="38FCFF"/>
                </a:solidFill>
              </a:rPr>
              <a:t>Optional </a:t>
            </a:r>
            <a:r>
              <a:rPr lang="en-US" b="1">
                <a:solidFill>
                  <a:srgbClr val="38FCFF"/>
                </a:solidFill>
              </a:rPr>
              <a:t>Team Building Activities</a:t>
            </a:r>
          </a:p>
          <a:p>
            <a:endParaRPr lang="en-US"/>
          </a:p>
        </p:txBody>
      </p:sp>
      <p:sp>
        <p:nvSpPr>
          <p:cNvPr id="4" name="Google Shape;210;p35">
            <a:extLst>
              <a:ext uri="{FF2B5EF4-FFF2-40B4-BE49-F238E27FC236}">
                <a16:creationId xmlns:a16="http://schemas.microsoft.com/office/drawing/2014/main" id="{D987A6FD-9F6D-C5E5-B323-E5893F899C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404149"/>
            <a:ext cx="4687683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Jerseys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Esports Olympics at the end of the season 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Travelling to the State Tournament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study halls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Friday friendlies in your lab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Collegiate speakers visiting</a:t>
            </a:r>
            <a:endParaRPr lang="en-US">
              <a:solidFill>
                <a:srgbClr val="FCFFF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FCDB7E-72A9-66C3-8009-F8BD9CC24A31}"/>
              </a:ext>
            </a:extLst>
          </p:cNvPr>
          <p:cNvSpPr/>
          <p:nvPr/>
        </p:nvSpPr>
        <p:spPr>
          <a:xfrm>
            <a:off x="8131796" y="3727175"/>
            <a:ext cx="753840" cy="753840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088A29-7C60-DFD9-4121-E0C94B98A192}"/>
              </a:ext>
            </a:extLst>
          </p:cNvPr>
          <p:cNvSpPr/>
          <p:nvPr/>
        </p:nvSpPr>
        <p:spPr>
          <a:xfrm>
            <a:off x="7377956" y="3727175"/>
            <a:ext cx="753840" cy="75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0"/>
          <p:cNvSpPr txBox="1">
            <a:spLocks noGrp="1"/>
          </p:cNvSpPr>
          <p:nvPr>
            <p:ph type="title"/>
          </p:nvPr>
        </p:nvSpPr>
        <p:spPr>
          <a:xfrm>
            <a:off x="311700" y="66248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Communication/Scheduling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30"/>
          <p:cNvSpPr txBox="1"/>
          <p:nvPr/>
        </p:nvSpPr>
        <p:spPr>
          <a:xfrm>
            <a:off x="950400" y="3588493"/>
            <a:ext cx="72432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bg1"/>
                </a:solidFill>
              </a:rPr>
              <a:t>School Website Examples: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BHS Bengal Esports Website</a:t>
            </a:r>
            <a:endParaRPr lang="en-US" u="sng">
              <a:solidFill>
                <a:srgbClr val="38FC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AVHS Eagles Esports Website</a:t>
            </a:r>
            <a:endParaRPr lang="en-US" u="sng">
              <a:solidFill>
                <a:srgbClr val="38FCFF"/>
              </a:solidFill>
            </a:endParaRPr>
          </a:p>
        </p:txBody>
      </p:sp>
      <p:pic>
        <p:nvPicPr>
          <p:cNvPr id="3076" name="Picture 4" descr="Discord's Branding Guidelines">
            <a:extLst>
              <a:ext uri="{FF2B5EF4-FFF2-40B4-BE49-F238E27FC236}">
                <a16:creationId xmlns:a16="http://schemas.microsoft.com/office/drawing/2014/main" id="{9D763199-7D45-F9CE-5FF0-8F1B7FA35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878" y="1793528"/>
            <a:ext cx="3012558" cy="57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E8FAFAFD-8D82-5DD1-F201-A08B5C853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313" y="1747917"/>
            <a:ext cx="2445135" cy="66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25E83D-94C7-ABA2-A55E-E4252775D20E}"/>
              </a:ext>
            </a:extLst>
          </p:cNvPr>
          <p:cNvSpPr txBox="1"/>
          <p:nvPr/>
        </p:nvSpPr>
        <p:spPr>
          <a:xfrm>
            <a:off x="1162878" y="2571750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CFFFF"/>
                </a:solidFill>
              </a:rPr>
              <a:t>For communicating between students and other schools.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2C14E1-3874-1830-C722-9802B5BA1135}"/>
              </a:ext>
            </a:extLst>
          </p:cNvPr>
          <p:cNvSpPr txBox="1"/>
          <p:nvPr/>
        </p:nvSpPr>
        <p:spPr>
          <a:xfrm>
            <a:off x="5217888" y="2556902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setting up reminders for match times.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body" idx="1"/>
          </p:nvPr>
        </p:nvSpPr>
        <p:spPr>
          <a:xfrm>
            <a:off x="311700" y="642363"/>
            <a:ext cx="8520600" cy="23990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87630" lvl="0" indent="0" algn="ctr" rtl="0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3100" b="1" dirty="0">
                <a:solidFill>
                  <a:srgbClr val="38FCFF"/>
                </a:solidFill>
              </a:rPr>
              <a:t>Fenworks Platform Overview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Create Teams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Contact Opponents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View Season Standings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Fill out profile with player ID Info</a:t>
            </a:r>
          </a:p>
          <a:p>
            <a:pPr marL="430530">
              <a:buSzPct val="100000"/>
            </a:pPr>
            <a:endParaRPr lang="en-US" sz="1400" dirty="0">
              <a:solidFill>
                <a:srgbClr val="FCFFFF"/>
              </a:solidFill>
            </a:endParaRPr>
          </a:p>
          <a:p>
            <a:pPr marL="430530">
              <a:buSzPct val="100000"/>
            </a:pPr>
            <a:r>
              <a:rPr lang="en-US" sz="1400" dirty="0">
                <a:solidFill>
                  <a:srgbClr val="DD0000"/>
                </a:solidFill>
              </a:rPr>
              <a:t>Email will come with a Fenworks platform invite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2CEDCC-0F41-00C7-BB87-B2400048E611}"/>
              </a:ext>
            </a:extLst>
          </p:cNvPr>
          <p:cNvSpPr txBox="1"/>
          <p:nvPr/>
        </p:nvSpPr>
        <p:spPr>
          <a:xfrm>
            <a:off x="6722918" y="3331586"/>
            <a:ext cx="21093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*You can insert a QR code of your invite link HERE by using https://www.qr-code-generator.com/</a:t>
            </a:r>
          </a:p>
        </p:txBody>
      </p:sp>
      <p:pic>
        <p:nvPicPr>
          <p:cNvPr id="5" name="Online Media 4" title="Fenworks Platform Student Guide">
            <a:hlinkClick r:id="" action="ppaction://media"/>
            <a:extLst>
              <a:ext uri="{FF2B5EF4-FFF2-40B4-BE49-F238E27FC236}">
                <a16:creationId xmlns:a16="http://schemas.microsoft.com/office/drawing/2014/main" id="{5B76EBC9-2055-3C14-4BD6-2366399C660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11700" y="3041374"/>
            <a:ext cx="2876140" cy="1624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>
            <a:spLocks noGrp="1"/>
          </p:cNvSpPr>
          <p:nvPr>
            <p:ph type="title"/>
          </p:nvPr>
        </p:nvSpPr>
        <p:spPr>
          <a:xfrm>
            <a:off x="311700" y="678851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Social Media</a:t>
            </a:r>
          </a:p>
        </p:txBody>
      </p:sp>
      <p:sp>
        <p:nvSpPr>
          <p:cNvPr id="187" name="Google Shape;187;p32"/>
          <p:cNvSpPr txBox="1">
            <a:spLocks noGrp="1"/>
          </p:cNvSpPr>
          <p:nvPr>
            <p:ph type="body" idx="1"/>
          </p:nvPr>
        </p:nvSpPr>
        <p:spPr>
          <a:xfrm>
            <a:off x="1660593" y="1331063"/>
            <a:ext cx="3090312" cy="38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FCFFFF"/>
                </a:solidFill>
              </a:rPr>
              <a:t>@Insert Account Here</a:t>
            </a:r>
            <a:endParaRPr lang="en-US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</p:txBody>
      </p:sp>
      <p:pic>
        <p:nvPicPr>
          <p:cNvPr id="2" name="Picture 1" descr="File:X logo 2023 (white).png - Wikimedia Commons">
            <a:extLst>
              <a:ext uri="{FF2B5EF4-FFF2-40B4-BE49-F238E27FC236}">
                <a16:creationId xmlns:a16="http://schemas.microsoft.com/office/drawing/2014/main" id="{FB68C2CB-9996-DF1B-F7A3-ADAF4FECB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48" y="1406024"/>
            <a:ext cx="452516" cy="466569"/>
          </a:xfrm>
          <a:prstGeom prst="rect">
            <a:avLst/>
          </a:prstGeom>
        </p:spPr>
      </p:pic>
      <p:pic>
        <p:nvPicPr>
          <p:cNvPr id="3" name="Picture 2" descr="new instagram logo white border icon png large - The Troy Redfern Band">
            <a:extLst>
              <a:ext uri="{FF2B5EF4-FFF2-40B4-BE49-F238E27FC236}">
                <a16:creationId xmlns:a16="http://schemas.microsoft.com/office/drawing/2014/main" id="{68F2FA25-9362-29A6-A334-92323173F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687" y="2217955"/>
            <a:ext cx="560258" cy="560257"/>
          </a:xfrm>
          <a:prstGeom prst="rect">
            <a:avLst/>
          </a:prstGeom>
        </p:spPr>
      </p:pic>
      <p:pic>
        <p:nvPicPr>
          <p:cNvPr id="4" name="Picture 3" descr="Twitch White icon PNG and SVG Vector Free Download">
            <a:extLst>
              <a:ext uri="{FF2B5EF4-FFF2-40B4-BE49-F238E27FC236}">
                <a16:creationId xmlns:a16="http://schemas.microsoft.com/office/drawing/2014/main" id="{43F4DE82-4460-7599-1712-D221D1C33C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740" y="3123574"/>
            <a:ext cx="546205" cy="541519"/>
          </a:xfrm>
          <a:prstGeom prst="rect">
            <a:avLst/>
          </a:prstGeom>
        </p:spPr>
      </p:pic>
      <p:pic>
        <p:nvPicPr>
          <p:cNvPr id="5" name="Picture 4" descr="Tiktok White icon PNG and SVG Vector Free Download">
            <a:extLst>
              <a:ext uri="{FF2B5EF4-FFF2-40B4-BE49-F238E27FC236}">
                <a16:creationId xmlns:a16="http://schemas.microsoft.com/office/drawing/2014/main" id="{AF1BB32E-0B0F-7DCE-EF64-7E9390837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042" y="3997956"/>
            <a:ext cx="546205" cy="546205"/>
          </a:xfrm>
          <a:prstGeom prst="rect">
            <a:avLst/>
          </a:prstGeom>
        </p:spPr>
      </p:pic>
      <p:pic>
        <p:nvPicPr>
          <p:cNvPr id="8194" name="Picture 2" descr="esports tournament team competing">
            <a:extLst>
              <a:ext uri="{FF2B5EF4-FFF2-40B4-BE49-F238E27FC236}">
                <a16:creationId xmlns:a16="http://schemas.microsoft.com/office/drawing/2014/main" id="{BF8B864E-2C30-E6ED-B807-3CB0D83DD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251" y="1612149"/>
            <a:ext cx="3371701" cy="268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B01B1C5-EAD0-2F50-250E-A30C684CB841}"/>
              </a:ext>
            </a:extLst>
          </p:cNvPr>
          <p:cNvSpPr/>
          <p:nvPr/>
        </p:nvSpPr>
        <p:spPr>
          <a:xfrm>
            <a:off x="8259417" y="1612149"/>
            <a:ext cx="884583" cy="2688730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311700" y="1363937"/>
            <a:ext cx="8520600" cy="29653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8FCFF"/>
                </a:solidFill>
              </a:rPr>
              <a:t>Registration Dates for Winter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FCFFFF"/>
                </a:solidFill>
              </a:rPr>
              <a:t>September 29</a:t>
            </a:r>
            <a:r>
              <a:rPr lang="en-US" sz="2000" baseline="30000" dirty="0">
                <a:solidFill>
                  <a:srgbClr val="FCFFFF"/>
                </a:solidFill>
              </a:rPr>
              <a:t>th</a:t>
            </a:r>
            <a:r>
              <a:rPr lang="en-US" sz="2000" dirty="0">
                <a:solidFill>
                  <a:srgbClr val="FCFFFF"/>
                </a:solidFill>
              </a:rPr>
              <a:t> –October 29</a:t>
            </a:r>
            <a:r>
              <a:rPr lang="en-US" sz="2000" baseline="30000" dirty="0">
                <a:solidFill>
                  <a:srgbClr val="FCFFFF"/>
                </a:solidFill>
              </a:rPr>
              <a:t>th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lang="en-US" b="1" u="sng" dirty="0">
              <a:solidFill>
                <a:srgbClr val="FCFFFF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8FCFF"/>
                </a:solidFill>
              </a:rPr>
              <a:t>Cost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CFFFF"/>
                </a:solidFill>
              </a:rPr>
              <a:t>Winter Season* - ______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100" b="0" i="0" u="none" strike="noStrike" dirty="0">
                <a:solidFill>
                  <a:srgbClr val="DD0000"/>
                </a:solidFill>
                <a:effectLst/>
                <a:latin typeface="Arial" panose="020B0604020202020204" pitchFamily="34" charset="0"/>
              </a:rPr>
              <a:t>The Spring Club season is free for for everyone that competes in the Winter Varsity season.</a:t>
            </a:r>
            <a:endParaRPr lang="en-US" sz="1100" dirty="0">
              <a:solidFill>
                <a:srgbClr val="DD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5"/>
          <p:cNvSpPr txBox="1">
            <a:spLocks noGrp="1"/>
          </p:cNvSpPr>
          <p:nvPr>
            <p:ph type="title"/>
          </p:nvPr>
        </p:nvSpPr>
        <p:spPr>
          <a:xfrm>
            <a:off x="311700" y="73326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Player Rosters</a:t>
            </a:r>
          </a:p>
        </p:txBody>
      </p:sp>
      <p:sp>
        <p:nvSpPr>
          <p:cNvPr id="210" name="Google Shape;210;p35"/>
          <p:cNvSpPr txBox="1">
            <a:spLocks noGrp="1"/>
          </p:cNvSpPr>
          <p:nvPr>
            <p:ph type="body" idx="1"/>
          </p:nvPr>
        </p:nvSpPr>
        <p:spPr>
          <a:xfrm>
            <a:off x="311700" y="1490404"/>
            <a:ext cx="596983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Rosters are locked 3 days before a match.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Subs can swap over 3 days prior. 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Players can only play one match per week per league.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Rosters can be changed throughout the season.</a:t>
            </a: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6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Next Steps</a:t>
            </a:r>
          </a:p>
        </p:txBody>
      </p:sp>
      <p:sp>
        <p:nvSpPr>
          <p:cNvPr id="216" name="Google Shape;216;p36"/>
          <p:cNvSpPr txBox="1">
            <a:spLocks noGrp="1"/>
          </p:cNvSpPr>
          <p:nvPr>
            <p:ph type="body" idx="1"/>
          </p:nvPr>
        </p:nvSpPr>
        <p:spPr>
          <a:xfrm>
            <a:off x="311700" y="1464986"/>
            <a:ext cx="8520600" cy="385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Register for activity </a:t>
            </a:r>
          </a:p>
          <a:p>
            <a:pPr lvl="1" indent="-355600">
              <a:buSzPts val="2000"/>
              <a:buAutoNum type="arabicPeriod"/>
            </a:pPr>
            <a:r>
              <a:rPr lang="en-US" u="sng">
                <a:solidFill>
                  <a:srgbClr val="FCFFFF"/>
                </a:solidFill>
              </a:rPr>
              <a:t>Insert the process you would like your students to go through for paying league fees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an invite to setup a </a:t>
            </a:r>
            <a:r>
              <a:rPr lang="en-US" err="1">
                <a:solidFill>
                  <a:srgbClr val="FCFFFF"/>
                </a:solidFill>
              </a:rPr>
              <a:t>Fenworks</a:t>
            </a:r>
            <a:r>
              <a:rPr lang="en-US">
                <a:solidFill>
                  <a:srgbClr val="FCFFFF"/>
                </a:solidFill>
              </a:rPr>
              <a:t> account and assigned to a roster for their chosen game.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invite to team Discord server for communication purposes.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All player meeting _____________ after school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Practices and Pre-Season start week of________________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endParaRPr lang="en-US">
              <a:solidFill>
                <a:srgbClr val="FCFFFF"/>
              </a:solidFill>
            </a:endParaRPr>
          </a:p>
          <a:p>
            <a:pPr marL="10160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b="1" u="sng">
                <a:solidFill>
                  <a:srgbClr val="FCFFFF"/>
                </a:solidFill>
              </a:rPr>
              <a:t>*Edit as Needed*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9"/>
          <p:cNvSpPr txBox="1"/>
          <p:nvPr/>
        </p:nvSpPr>
        <p:spPr>
          <a:xfrm>
            <a:off x="288804" y="2340059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CFFFF"/>
                </a:solidFill>
              </a:rPr>
              <a:t>Frequently Asked Questions</a:t>
            </a:r>
          </a:p>
        </p:txBody>
      </p:sp>
      <p:sp>
        <p:nvSpPr>
          <p:cNvPr id="234" name="Google Shape;234;p39"/>
          <p:cNvSpPr txBox="1"/>
          <p:nvPr/>
        </p:nvSpPr>
        <p:spPr>
          <a:xfrm>
            <a:off x="869500" y="2737075"/>
            <a:ext cx="829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39"/>
          <p:cNvSpPr txBox="1"/>
          <p:nvPr/>
        </p:nvSpPr>
        <p:spPr>
          <a:xfrm>
            <a:off x="4413496" y="3137275"/>
            <a:ext cx="3632700" cy="10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CFFFF"/>
                </a:solidFill>
              </a:rPr>
              <a:t>Important Resources!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A9ABA0-2A73-0864-926C-C4DD0C143CCC}"/>
              </a:ext>
            </a:extLst>
          </p:cNvPr>
          <p:cNvSpPr txBox="1"/>
          <p:nvPr/>
        </p:nvSpPr>
        <p:spPr>
          <a:xfrm>
            <a:off x="5116400" y="1536599"/>
            <a:ext cx="2226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CFFFF"/>
                </a:solidFill>
              </a:rPr>
              <a:t>Insert School Logo HERE</a:t>
            </a:r>
          </a:p>
        </p:txBody>
      </p:sp>
      <p:sp>
        <p:nvSpPr>
          <p:cNvPr id="2" name="Google Shape;233;p39">
            <a:extLst>
              <a:ext uri="{FF2B5EF4-FFF2-40B4-BE49-F238E27FC236}">
                <a16:creationId xmlns:a16="http://schemas.microsoft.com/office/drawing/2014/main" id="{0D51EC20-DB5F-50E0-2488-F69AD2CA0FF4}"/>
              </a:ext>
            </a:extLst>
          </p:cNvPr>
          <p:cNvSpPr txBox="1"/>
          <p:nvPr/>
        </p:nvSpPr>
        <p:spPr>
          <a:xfrm>
            <a:off x="278956" y="4384638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CFFFF"/>
                </a:solidFill>
              </a:rPr>
              <a:t>Rules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553883-D83F-B204-32FC-CD93F5EE89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35" r="5248"/>
          <a:stretch>
            <a:fillRect/>
          </a:stretch>
        </p:blipFill>
        <p:spPr>
          <a:xfrm>
            <a:off x="1176571" y="2848180"/>
            <a:ext cx="1504857" cy="15541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AA0898-1BB4-CB69-7F63-CA08D223EA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584" y="741150"/>
            <a:ext cx="1571844" cy="15908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0930BFA6-CFD6-F6C8-08A4-F57D6CB70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675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>
          <a:extLst>
            <a:ext uri="{FF2B5EF4-FFF2-40B4-BE49-F238E27FC236}">
              <a16:creationId xmlns:a16="http://schemas.microsoft.com/office/drawing/2014/main" id="{0C6CD711-8974-E032-EC4E-3ED4ECB04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FD935F-EB2A-11DB-D829-800EF7E08DD5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>
            <a:extLst>
              <a:ext uri="{FF2B5EF4-FFF2-40B4-BE49-F238E27FC236}">
                <a16:creationId xmlns:a16="http://schemas.microsoft.com/office/drawing/2014/main" id="{C003832F-9E66-41AF-8463-18E5771D07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Sept. 29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Winter Registration Opens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1600" b="1" dirty="0">
                <a:solidFill>
                  <a:srgbClr val="DD0000"/>
                </a:solidFill>
              </a:rPr>
              <a:t>Oct. 20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– Oct. 24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Preseason Tournament (Optional)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Oct. 29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Winter Registration Closes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Nov. 10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Week 1 of Preseason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Dec. 1</a:t>
            </a:r>
            <a:r>
              <a:rPr lang="en-US" sz="1600" b="1" baseline="30000" dirty="0">
                <a:solidFill>
                  <a:srgbClr val="DD0000"/>
                </a:solidFill>
              </a:rPr>
              <a:t>st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Week 1 of Regular 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Feb. 9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Divisionals/Last Week of Regular Season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Mar. 13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– 15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b="1" baseline="30000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Minnesota State Tournament</a:t>
            </a:r>
          </a:p>
        </p:txBody>
      </p:sp>
      <p:sp>
        <p:nvSpPr>
          <p:cNvPr id="69" name="Google Shape;69;p15">
            <a:extLst>
              <a:ext uri="{FF2B5EF4-FFF2-40B4-BE49-F238E27FC236}">
                <a16:creationId xmlns:a16="http://schemas.microsoft.com/office/drawing/2014/main" id="{87335969-47B9-523B-A75D-4508EE2000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– Winter Varsity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939E184-E42D-B042-1B0B-E5762FEEA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71A3104-66BD-15AD-8267-00E3159486D0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CC909A-1419-873D-9973-EA0746EB4C16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973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2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2500" b="1">
                <a:solidFill>
                  <a:srgbClr val="38FCFF"/>
                </a:solidFill>
              </a:rPr>
              <a:t>Fundraising Ideas</a:t>
            </a:r>
          </a:p>
        </p:txBody>
      </p:sp>
      <p:sp>
        <p:nvSpPr>
          <p:cNvPr id="257" name="Google Shape;257;p42"/>
          <p:cNvSpPr txBox="1">
            <a:spLocks noGrp="1"/>
          </p:cNvSpPr>
          <p:nvPr>
            <p:ph type="body" idx="1"/>
          </p:nvPr>
        </p:nvSpPr>
        <p:spPr>
          <a:xfrm>
            <a:off x="311700" y="1226447"/>
            <a:ext cx="8520600" cy="406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r>
              <a:rPr lang="en-US" sz="1400" dirty="0">
                <a:solidFill>
                  <a:srgbClr val="FCFFFF"/>
                </a:solidFill>
              </a:rPr>
              <a:t>Using Fenworks' fundraising partners: Snap! Mobile</a:t>
            </a:r>
          </a:p>
          <a:p>
            <a:pPr marL="457200" lvl="0" indent="-3429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Selling Coupons</a:t>
            </a:r>
            <a:endParaRPr lang="en-US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Grocery bagging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Donations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Raffle tickets for prizes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Merch Store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Other?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38FCFF"/>
                </a:solidFill>
              </a:rPr>
              <a:t>Equipment Expectations</a:t>
            </a:r>
            <a:endParaRPr lang="en-US" dirty="0">
              <a:solidFill>
                <a:srgbClr val="38FCFF"/>
              </a:solidFill>
            </a:endParaRP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*Edit* Share expectations and any needs when it comes to equipment. Will they always play at home, always in the school lab? Let them know, if you haven’t already.</a:t>
            </a: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*Edit* Will SSBU players need to bring their switches to school or are they provided? Will there be a training demo on how handle the equipment properly? Go through any needed details regarding equipment that they should know up-front.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EDD7E-DC28-F397-7461-E82AA9BE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163" y="2108462"/>
            <a:ext cx="7301674" cy="926575"/>
          </a:xfrm>
        </p:spPr>
        <p:txBody>
          <a:bodyPr>
            <a:normAutofit/>
          </a:bodyPr>
          <a:lstStyle/>
          <a:p>
            <a:pPr algn="ctr"/>
            <a:r>
              <a:rPr lang="en-US" sz="1800">
                <a:solidFill>
                  <a:srgbClr val="FCFFFF"/>
                </a:solidFill>
              </a:rPr>
              <a:t>Insert an exciting image from your club's history or an ending statement to finish your presentation!</a:t>
            </a:r>
          </a:p>
        </p:txBody>
      </p:sp>
    </p:spTree>
    <p:extLst>
      <p:ext uri="{BB962C8B-B14F-4D97-AF65-F5344CB8AC3E}">
        <p14:creationId xmlns:p14="http://schemas.microsoft.com/office/powerpoint/2010/main" val="19478000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8F6EB-DE9F-FE77-32AE-F002F6B0E714}"/>
              </a:ext>
            </a:extLst>
          </p:cNvPr>
          <p:cNvSpPr/>
          <p:nvPr/>
        </p:nvSpPr>
        <p:spPr>
          <a:xfrm>
            <a:off x="4572000" y="1152939"/>
            <a:ext cx="4131797" cy="3476968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978E06-F76E-528D-C957-CA63BF4D8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630" y="513590"/>
            <a:ext cx="4712167" cy="411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2" name="Google Shape;222;p37"/>
          <p:cNvSpPr txBox="1">
            <a:spLocks noGrp="1"/>
          </p:cNvSpPr>
          <p:nvPr>
            <p:ph type="body" idx="1"/>
          </p:nvPr>
        </p:nvSpPr>
        <p:spPr>
          <a:xfrm>
            <a:off x="326413" y="2239457"/>
            <a:ext cx="3882300" cy="8767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SzPts val="770"/>
              <a:buNone/>
            </a:pPr>
            <a:r>
              <a:rPr lang="en-US" sz="3600" b="1">
                <a:solidFill>
                  <a:srgbClr val="38FCFF"/>
                </a:solidFill>
              </a:rPr>
              <a:t>Questions?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E34BC3-C559-1EDA-2731-9A70A512D78B}"/>
              </a:ext>
            </a:extLst>
          </p:cNvPr>
          <p:cNvSpPr/>
          <p:nvPr/>
        </p:nvSpPr>
        <p:spPr>
          <a:xfrm>
            <a:off x="7772400" y="3698510"/>
            <a:ext cx="931397" cy="931397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15B6B4-EBBD-C364-4BF5-49AE2E8D5679}"/>
              </a:ext>
            </a:extLst>
          </p:cNvPr>
          <p:cNvSpPr/>
          <p:nvPr/>
        </p:nvSpPr>
        <p:spPr>
          <a:xfrm>
            <a:off x="6841003" y="3698509"/>
            <a:ext cx="931397" cy="931397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311700" y="7098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8FCFF"/>
                </a:solidFill>
              </a:rPr>
              <a:t>What’s Esports?</a:t>
            </a:r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311700" y="3956622"/>
            <a:ext cx="8520600" cy="70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u="sng" dirty="0">
                <a:solidFill>
                  <a:srgbClr val="38FC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Our Game | League of Legends</a:t>
            </a:r>
            <a:endParaRPr lang="en" sz="1500" u="sng" dirty="0">
              <a:solidFill>
                <a:srgbClr val="38FC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38FCFF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MNVL State Recap Video</a:t>
            </a:r>
            <a:endParaRPr sz="1400" dirty="0">
              <a:solidFill>
                <a:srgbClr val="38FCFF"/>
              </a:solidFill>
            </a:endParaRPr>
          </a:p>
        </p:txBody>
      </p:sp>
      <p:pic>
        <p:nvPicPr>
          <p:cNvPr id="2" name="Online Media 1" descr="Our Game | League of Legends">
            <a:hlinkClick r:id="" action="ppaction://media"/>
            <a:extLst>
              <a:ext uri="{FF2B5EF4-FFF2-40B4-BE49-F238E27FC236}">
                <a16:creationId xmlns:a16="http://schemas.microsoft.com/office/drawing/2014/main" id="{01CD70E9-4AAA-7936-3CE9-ABFDC7072BA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486562" y="1491812"/>
            <a:ext cx="3822789" cy="2159876"/>
          </a:xfrm>
          <a:prstGeom prst="rect">
            <a:avLst/>
          </a:prstGeom>
        </p:spPr>
      </p:pic>
      <p:pic>
        <p:nvPicPr>
          <p:cNvPr id="3" name="Online Media 2" descr="MNVL Fall State Finals 2022 | Recap">
            <a:hlinkClick r:id="" action="ppaction://media"/>
            <a:extLst>
              <a:ext uri="{FF2B5EF4-FFF2-40B4-BE49-F238E27FC236}">
                <a16:creationId xmlns:a16="http://schemas.microsoft.com/office/drawing/2014/main" id="{E2A3882F-4B02-7380-F6EB-460FA51B4B17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8"/>
          <a:stretch>
            <a:fillRect/>
          </a:stretch>
        </p:blipFill>
        <p:spPr>
          <a:xfrm>
            <a:off x="4751065" y="1491812"/>
            <a:ext cx="3822789" cy="2159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939C1C-E1C4-04D8-2B45-DC8F7C46C067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Sept. 29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Winter Registration Opens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1600" b="1" dirty="0">
                <a:solidFill>
                  <a:srgbClr val="DD0000"/>
                </a:solidFill>
              </a:rPr>
              <a:t>Oct. 20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– Oct. 24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Preseason Tournament (Optional)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Oct. 29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Winter Registration Closes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Nov. 10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Week 1 of Preseason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Dec. 1</a:t>
            </a:r>
            <a:r>
              <a:rPr lang="en-US" sz="1600" b="1" baseline="30000" dirty="0">
                <a:solidFill>
                  <a:srgbClr val="DD0000"/>
                </a:solidFill>
              </a:rPr>
              <a:t>st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Week 1 of Regular 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Feb. 9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Divisionals/Last Week of Regular Season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DD0000"/>
                </a:solidFill>
              </a:rPr>
              <a:t>Mar. 13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– 15</a:t>
            </a:r>
            <a:r>
              <a:rPr lang="en-US" sz="1600" b="1" baseline="30000" dirty="0">
                <a:solidFill>
                  <a:srgbClr val="DD0000"/>
                </a:solidFill>
              </a:rPr>
              <a:t>th</a:t>
            </a:r>
            <a:r>
              <a:rPr lang="en-US" sz="1600" b="1" dirty="0">
                <a:solidFill>
                  <a:srgbClr val="DD0000"/>
                </a:solidFill>
              </a:rPr>
              <a:t> </a:t>
            </a:r>
            <a:r>
              <a:rPr lang="en-US" sz="1600" b="1" baseline="30000" dirty="0">
                <a:solidFill>
                  <a:srgbClr val="DD0000"/>
                </a:solidFill>
              </a:rPr>
              <a:t> </a:t>
            </a:r>
            <a:r>
              <a:rPr lang="en-US" sz="1600" dirty="0">
                <a:solidFill>
                  <a:srgbClr val="FCFFFF"/>
                </a:solidFill>
              </a:rPr>
              <a:t>| Minnesota State Tournament</a:t>
            </a:r>
          </a:p>
        </p:txBody>
      </p:sp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– Winter Varsity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B273FA7-71E8-1284-8CAB-4856DC61E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6CBC164-DDC0-F3A8-7EC3-E76EC80A6B92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12F2B8-E015-673F-DB0D-B20039DF986A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38FCFF"/>
                </a:solidFill>
              </a:rPr>
              <a:t>Our Team Goals</a:t>
            </a:r>
          </a:p>
        </p:txBody>
      </p:sp>
      <p:sp>
        <p:nvSpPr>
          <p:cNvPr id="97" name="Google Shape;97;p20"/>
          <p:cNvSpPr txBox="1">
            <a:spLocks noGrp="1"/>
          </p:cNvSpPr>
          <p:nvPr>
            <p:ph type="body" idx="1"/>
          </p:nvPr>
        </p:nvSpPr>
        <p:spPr>
          <a:xfrm>
            <a:off x="216336" y="1405350"/>
            <a:ext cx="4713473" cy="24340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Build a community and provide a space for students to connect through gaming.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Compete at the highest level in high school esports.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Grow the program to give others opportunities to succeed.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Have fun and win! 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2DF6D4-92EF-CD0D-7018-9BA6E7D99294}"/>
              </a:ext>
            </a:extLst>
          </p:cNvPr>
          <p:cNvSpPr txBox="1"/>
          <p:nvPr/>
        </p:nvSpPr>
        <p:spPr>
          <a:xfrm>
            <a:off x="311700" y="4150515"/>
            <a:ext cx="4439036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b="1" u="sng">
                <a:solidFill>
                  <a:srgbClr val="FCFFFF"/>
                </a:solidFill>
              </a:rPr>
              <a:t>Enter your School Logo and/or School Motto Here</a:t>
            </a:r>
          </a:p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0979EF-6B28-55FC-6431-BF0D48F26D40}"/>
              </a:ext>
            </a:extLst>
          </p:cNvPr>
          <p:cNvSpPr/>
          <p:nvPr/>
        </p:nvSpPr>
        <p:spPr>
          <a:xfrm>
            <a:off x="5380279" y="1584421"/>
            <a:ext cx="3260848" cy="225500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DEB0909F-9A29-CFB3-915F-53832BF9A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470" y="788412"/>
            <a:ext cx="3492657" cy="305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B47527-72E3-A0F4-36FC-2E04B341457E}"/>
              </a:ext>
            </a:extLst>
          </p:cNvPr>
          <p:cNvSpPr/>
          <p:nvPr/>
        </p:nvSpPr>
        <p:spPr>
          <a:xfrm>
            <a:off x="8160732" y="335903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16BBC0-4FEA-4516-B12A-6E7BBE11A6AD}"/>
              </a:ext>
            </a:extLst>
          </p:cNvPr>
          <p:cNvSpPr/>
          <p:nvPr/>
        </p:nvSpPr>
        <p:spPr>
          <a:xfrm>
            <a:off x="7680337" y="3359031"/>
            <a:ext cx="480395" cy="480395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>
            <a:spLocks noGrp="1"/>
          </p:cNvSpPr>
          <p:nvPr>
            <p:ph type="title"/>
          </p:nvPr>
        </p:nvSpPr>
        <p:spPr>
          <a:xfrm>
            <a:off x="311699" y="725105"/>
            <a:ext cx="841694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38FCFF"/>
                </a:solidFill>
              </a:rPr>
              <a:t>Minnesota Varsity League Information</a:t>
            </a:r>
            <a:endParaRPr b="1" dirty="0">
              <a:solidFill>
                <a:srgbClr val="38FCFF"/>
              </a:solidFill>
            </a:endParaRPr>
          </a:p>
        </p:txBody>
      </p:sp>
      <p:sp>
        <p:nvSpPr>
          <p:cNvPr id="104" name="Google Shape;104;p21"/>
          <p:cNvSpPr txBox="1">
            <a:spLocks noGrp="1"/>
          </p:cNvSpPr>
          <p:nvPr>
            <p:ph type="body" idx="1"/>
          </p:nvPr>
        </p:nvSpPr>
        <p:spPr>
          <a:xfrm>
            <a:off x="311699" y="1639492"/>
            <a:ext cx="5568000" cy="28584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</a:rPr>
              <a:t>Two seasons – Winter Varsity and Spring Club</a:t>
            </a:r>
            <a:endParaRPr lang="en-US" b="0" i="0" dirty="0">
              <a:solidFill>
                <a:srgbClr val="FCFFFF"/>
              </a:solidFill>
              <a:effectLst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90+ high schools across Minnesota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Compete across many different titles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In-person state tournament during Winter season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 in March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College recruiting connections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Internship opportunities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062734D-CED4-2AA7-5963-5E0DC2E4D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463" y="2563952"/>
            <a:ext cx="2915984" cy="122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>
            <a:extLst>
              <a:ext uri="{FF2B5EF4-FFF2-40B4-BE49-F238E27FC236}">
                <a16:creationId xmlns:a16="http://schemas.microsoft.com/office/drawing/2014/main" id="{48968134-DF87-507F-7C23-D125D88B4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5066" y="-3685070"/>
            <a:ext cx="32689800" cy="137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1068199" y="723798"/>
            <a:ext cx="7007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 dirty="0">
                <a:solidFill>
                  <a:srgbClr val="38FCFF"/>
                </a:solidFill>
              </a:rPr>
              <a:t>Winter Varsity Season Titles</a:t>
            </a:r>
            <a:endParaRPr sz="2500" b="1" dirty="0">
              <a:solidFill>
                <a:srgbClr val="38FCFF"/>
              </a:solidFill>
            </a:endParaRPr>
          </a:p>
        </p:txBody>
      </p:sp>
      <p:sp>
        <p:nvSpPr>
          <p:cNvPr id="130" name="Google Shape;130;p24"/>
          <p:cNvSpPr txBox="1"/>
          <p:nvPr/>
        </p:nvSpPr>
        <p:spPr>
          <a:xfrm>
            <a:off x="7319300" y="5002875"/>
            <a:ext cx="149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F51CD5-AC8D-DEF3-2ECF-CB0EDBFCF40E}"/>
              </a:ext>
            </a:extLst>
          </p:cNvPr>
          <p:cNvSpPr txBox="1"/>
          <p:nvPr/>
        </p:nvSpPr>
        <p:spPr>
          <a:xfrm>
            <a:off x="1832120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CFFFF"/>
                </a:solidFill>
              </a:rPr>
              <a:t>Mario Kart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FF743A-62F4-37CD-14EE-964DB6B1E39C}"/>
              </a:ext>
            </a:extLst>
          </p:cNvPr>
          <p:cNvSpPr txBox="1"/>
          <p:nvPr/>
        </p:nvSpPr>
        <p:spPr>
          <a:xfrm>
            <a:off x="3482015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Rocket League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514A9F-6CB2-890C-5894-1B1A76DFE395}"/>
              </a:ext>
            </a:extLst>
          </p:cNvPr>
          <p:cNvSpPr txBox="1"/>
          <p:nvPr/>
        </p:nvSpPr>
        <p:spPr>
          <a:xfrm>
            <a:off x="5131910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Fortnite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ADA07C-B703-9390-D01D-7AF8812F7184}"/>
              </a:ext>
            </a:extLst>
          </p:cNvPr>
          <p:cNvSpPr txBox="1"/>
          <p:nvPr/>
        </p:nvSpPr>
        <p:spPr>
          <a:xfrm>
            <a:off x="6771036" y="2801705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League of Legends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FFA61F-AC73-7DB0-1856-1EF2FA71C31E}"/>
              </a:ext>
            </a:extLst>
          </p:cNvPr>
          <p:cNvSpPr txBox="1"/>
          <p:nvPr/>
        </p:nvSpPr>
        <p:spPr>
          <a:xfrm>
            <a:off x="966244" y="4429257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Minecraft </a:t>
            </a:r>
            <a:r>
              <a:rPr lang="en-US" err="1">
                <a:solidFill>
                  <a:srgbClr val="FCFFFF"/>
                </a:solidFill>
              </a:rPr>
              <a:t>Bedwars</a:t>
            </a:r>
            <a:endParaRPr lang="en-US">
              <a:solidFill>
                <a:srgbClr val="FCFFF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D5719F-5014-810D-D656-8C5E98FB0B9F}"/>
              </a:ext>
            </a:extLst>
          </p:cNvPr>
          <p:cNvSpPr txBox="1"/>
          <p:nvPr/>
        </p:nvSpPr>
        <p:spPr>
          <a:xfrm>
            <a:off x="2616139" y="4429257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Chess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1B1239-569F-C4AF-47EC-2F24FA0C6367}"/>
              </a:ext>
            </a:extLst>
          </p:cNvPr>
          <p:cNvSpPr txBox="1"/>
          <p:nvPr/>
        </p:nvSpPr>
        <p:spPr>
          <a:xfrm>
            <a:off x="4375364" y="4429256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Super Smash Bros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3745CF-8461-999E-C219-D715DDBCC61F}"/>
              </a:ext>
            </a:extLst>
          </p:cNvPr>
          <p:cNvSpPr txBox="1"/>
          <p:nvPr/>
        </p:nvSpPr>
        <p:spPr>
          <a:xfrm>
            <a:off x="6101795" y="4429256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VALORANT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8C9C26-21BA-1448-8950-3FE54AE81E61}"/>
              </a:ext>
            </a:extLst>
          </p:cNvPr>
          <p:cNvSpPr txBox="1"/>
          <p:nvPr/>
        </p:nvSpPr>
        <p:spPr>
          <a:xfrm>
            <a:off x="192994" y="2810106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CFFFF"/>
                </a:solidFill>
              </a:rPr>
              <a:t>Marvel Rivals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DC944C9-255F-1EFF-D953-82761175F4C1}"/>
              </a:ext>
            </a:extLst>
          </p:cNvPr>
          <p:cNvSpPr/>
          <p:nvPr/>
        </p:nvSpPr>
        <p:spPr>
          <a:xfrm>
            <a:off x="478943" y="1697277"/>
            <a:ext cx="1077995" cy="1077995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 l="-38764" r="-3876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C55E797-81FD-300F-622B-AB1C5E493F88}"/>
              </a:ext>
            </a:extLst>
          </p:cNvPr>
          <p:cNvSpPr/>
          <p:nvPr/>
        </p:nvSpPr>
        <p:spPr>
          <a:xfrm>
            <a:off x="2077141" y="1697276"/>
            <a:ext cx="1077995" cy="1077995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A1A893B-D768-CCAF-DCB5-D443F6B43001}"/>
              </a:ext>
            </a:extLst>
          </p:cNvPr>
          <p:cNvSpPr/>
          <p:nvPr/>
        </p:nvSpPr>
        <p:spPr>
          <a:xfrm>
            <a:off x="3767964" y="1697276"/>
            <a:ext cx="1077995" cy="1077995"/>
          </a:xfrm>
          <a:prstGeom prst="round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3D34ADA-B5FC-AE47-9607-94A705859B01}"/>
              </a:ext>
            </a:extLst>
          </p:cNvPr>
          <p:cNvSpPr/>
          <p:nvPr/>
        </p:nvSpPr>
        <p:spPr>
          <a:xfrm>
            <a:off x="5417859" y="1697275"/>
            <a:ext cx="1077995" cy="1077995"/>
          </a:xfrm>
          <a:prstGeom prst="round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rcRect/>
            <a:stretch>
              <a:fillRect l="-38871" r="-3887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04863CB-9B62-4DDB-4E79-2ED7FF3D95CE}"/>
              </a:ext>
            </a:extLst>
          </p:cNvPr>
          <p:cNvSpPr/>
          <p:nvPr/>
        </p:nvSpPr>
        <p:spPr>
          <a:xfrm>
            <a:off x="7253620" y="1697274"/>
            <a:ext cx="1077995" cy="1077995"/>
          </a:xfrm>
          <a:prstGeom prst="round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2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B6A8844-29CD-8D4D-37AB-E1C2F36F6554}"/>
              </a:ext>
            </a:extLst>
          </p:cNvPr>
          <p:cNvSpPr/>
          <p:nvPr/>
        </p:nvSpPr>
        <p:spPr>
          <a:xfrm>
            <a:off x="1448828" y="3341707"/>
            <a:ext cx="1077995" cy="1077995"/>
          </a:xfrm>
          <a:prstGeom prst="round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4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C9A4838-3326-54B7-6AE4-ECE70F95405B}"/>
              </a:ext>
            </a:extLst>
          </p:cNvPr>
          <p:cNvSpPr/>
          <p:nvPr/>
        </p:nvSpPr>
        <p:spPr>
          <a:xfrm>
            <a:off x="3098723" y="3341706"/>
            <a:ext cx="1077995" cy="1077995"/>
          </a:xfrm>
          <a:prstGeom prst="roundRect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6"/>
                </a:ext>
              </a:extLst>
            </a:blip>
            <a:srcRect/>
            <a:stretch>
              <a:fillRect l="-16666" r="-1666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F917BFC-C1C5-FA64-35AD-100435A0776C}"/>
              </a:ext>
            </a:extLst>
          </p:cNvPr>
          <p:cNvSpPr/>
          <p:nvPr/>
        </p:nvSpPr>
        <p:spPr>
          <a:xfrm>
            <a:off x="4845959" y="3341705"/>
            <a:ext cx="1077995" cy="1077995"/>
          </a:xfrm>
          <a:prstGeom prst="roundRect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8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E3C5FA3-20DA-BFA2-52F4-813503990EEE}"/>
              </a:ext>
            </a:extLst>
          </p:cNvPr>
          <p:cNvSpPr/>
          <p:nvPr/>
        </p:nvSpPr>
        <p:spPr>
          <a:xfrm>
            <a:off x="6584379" y="3341704"/>
            <a:ext cx="1077995" cy="1077995"/>
          </a:xfrm>
          <a:prstGeom prst="roundRect">
            <a:avLst/>
          </a:prstGeom>
          <a:blipFill dpi="0"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212" r="-6956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>
          <a:extLst>
            <a:ext uri="{FF2B5EF4-FFF2-40B4-BE49-F238E27FC236}">
              <a16:creationId xmlns:a16="http://schemas.microsoft.com/office/drawing/2014/main" id="{AEF6E13B-74E4-2C3C-B43D-A865F1AF0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>
            <a:extLst>
              <a:ext uri="{FF2B5EF4-FFF2-40B4-BE49-F238E27FC236}">
                <a16:creationId xmlns:a16="http://schemas.microsoft.com/office/drawing/2014/main" id="{1D2DB07D-977A-1420-40D0-43DE1259A2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199" y="723798"/>
            <a:ext cx="7007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 dirty="0">
                <a:solidFill>
                  <a:srgbClr val="38FCFF"/>
                </a:solidFill>
              </a:rPr>
              <a:t>Spring Club Season Titles</a:t>
            </a:r>
            <a:endParaRPr sz="2500" b="1" dirty="0">
              <a:solidFill>
                <a:srgbClr val="38FCFF"/>
              </a:solidFill>
            </a:endParaRPr>
          </a:p>
        </p:txBody>
      </p:sp>
      <p:sp>
        <p:nvSpPr>
          <p:cNvPr id="130" name="Google Shape;130;p24">
            <a:extLst>
              <a:ext uri="{FF2B5EF4-FFF2-40B4-BE49-F238E27FC236}">
                <a16:creationId xmlns:a16="http://schemas.microsoft.com/office/drawing/2014/main" id="{BD3F24C0-7B94-794C-E49E-230C59892CD7}"/>
              </a:ext>
            </a:extLst>
          </p:cNvPr>
          <p:cNvSpPr txBox="1"/>
          <p:nvPr/>
        </p:nvSpPr>
        <p:spPr>
          <a:xfrm>
            <a:off x="7319300" y="5002875"/>
            <a:ext cx="149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53;p27">
            <a:extLst>
              <a:ext uri="{FF2B5EF4-FFF2-40B4-BE49-F238E27FC236}">
                <a16:creationId xmlns:a16="http://schemas.microsoft.com/office/drawing/2014/main" id="{B7C7E7E7-9278-1053-750B-B4483B47D5C8}"/>
              </a:ext>
            </a:extLst>
          </p:cNvPr>
          <p:cNvSpPr txBox="1">
            <a:spLocks/>
          </p:cNvSpPr>
          <p:nvPr/>
        </p:nvSpPr>
        <p:spPr>
          <a:xfrm>
            <a:off x="311699" y="2406951"/>
            <a:ext cx="8520600" cy="1272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1800" dirty="0">
                <a:solidFill>
                  <a:srgbClr val="FCFFFF"/>
                </a:solidFill>
                <a:effectLst/>
                <a:latin typeface="+mn-lt"/>
              </a:rPr>
              <a:t>New games and formats are coming in Spring!</a:t>
            </a:r>
            <a:endParaRPr lang="en-US" sz="1800" dirty="0">
              <a:solidFill>
                <a:srgbClr val="FC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1602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>
            <a:spLocks noGrp="1"/>
          </p:cNvSpPr>
          <p:nvPr>
            <p:ph type="title"/>
          </p:nvPr>
        </p:nvSpPr>
        <p:spPr>
          <a:xfrm>
            <a:off x="803400" y="646227"/>
            <a:ext cx="753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38FCFF"/>
                </a:solidFill>
              </a:rPr>
              <a:t>2025 - 2026 Winter Game Times</a:t>
            </a:r>
            <a:endParaRPr b="1" dirty="0">
              <a:solidFill>
                <a:srgbClr val="38FCF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941341-951B-A060-1288-CBD674C5AA6C}"/>
              </a:ext>
            </a:extLst>
          </p:cNvPr>
          <p:cNvSpPr txBox="1"/>
          <p:nvPr/>
        </p:nvSpPr>
        <p:spPr>
          <a:xfrm>
            <a:off x="517890" y="1218927"/>
            <a:ext cx="45687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ase"/>
            <a:r>
              <a:rPr lang="en-US" sz="12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Monday -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sz="1200" b="0" i="0" dirty="0">
              <a:solidFill>
                <a:schemeClr val="bg1"/>
              </a:solidFill>
              <a:effectLst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4:30pm CT - Super Smash Brothers Ultimate (1v1)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4:30pm CT – Mario Kart 8 Deluxe (2v2)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4:30</a:t>
            </a:r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pm CT – Fortnite (2v2)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5:30pm CT – Minecraft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</a:rPr>
              <a:t>Bedwars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 (4v4)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5:30pm CT – League of Legends (5v5)</a:t>
            </a:r>
          </a:p>
          <a:p>
            <a:pPr algn="l" rtl="0" fontAlgn="base"/>
            <a:endParaRPr lang="en-US" sz="1200" b="0" i="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US" sz="12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Tuesday -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sz="1200" b="0" i="0" dirty="0">
              <a:solidFill>
                <a:schemeClr val="bg1"/>
              </a:solidFill>
              <a:effectLst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4:30pm CT – Super Smash Brothers Ultimate (1v1)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4:30pm CT – Mario Kart 8 Deluxe (2v2)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4:30pm CT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 – Fortnite (2v2)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5:30pm CT 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– Marvel Rivals (6v6)</a:t>
            </a:r>
            <a:endParaRPr lang="en-US" sz="1200" b="0" i="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sz="1200" b="0" i="0" dirty="0">
              <a:solidFill>
                <a:schemeClr val="bg1"/>
              </a:solidFill>
              <a:effectLst/>
            </a:endParaRPr>
          </a:p>
          <a:p>
            <a:pPr algn="l" rtl="0" fontAlgn="base"/>
            <a:r>
              <a:rPr lang="en-US" sz="12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Thursday -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sz="1200" b="0" i="0" dirty="0">
              <a:solidFill>
                <a:schemeClr val="bg1"/>
              </a:solidFill>
              <a:effectLst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4:30pm CT – Rocket League (3v3)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4:30pm CT – Chess (1v1)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5:30pm CT – VALORANT (5v5)</a:t>
            </a:r>
          </a:p>
          <a:p>
            <a:pPr algn="l" rtl="0" fontAlgn="base"/>
            <a:r>
              <a:rPr lang="en-US" sz="1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  <a:endParaRPr lang="en-US" sz="1200" b="0" i="0" dirty="0">
              <a:solidFill>
                <a:schemeClr val="bg1"/>
              </a:solidFill>
              <a:effectLst/>
            </a:endParaRPr>
          </a:p>
        </p:txBody>
      </p:sp>
      <p:pic>
        <p:nvPicPr>
          <p:cNvPr id="10242" name="Picture 2" descr="Young woman participating in the esports tournament">
            <a:extLst>
              <a:ext uri="{FF2B5EF4-FFF2-40B4-BE49-F238E27FC236}">
                <a16:creationId xmlns:a16="http://schemas.microsoft.com/office/drawing/2014/main" id="{D3A2FBD1-5D0A-0C1A-08E3-F4653E432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02" y="1518893"/>
            <a:ext cx="2939498" cy="293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BC2C559-D39C-47B8-B83B-9C73DB045ECB}"/>
              </a:ext>
            </a:extLst>
          </p:cNvPr>
          <p:cNvSpPr/>
          <p:nvPr/>
        </p:nvSpPr>
        <p:spPr>
          <a:xfrm>
            <a:off x="8259417" y="1518893"/>
            <a:ext cx="884583" cy="2939498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1E153BF169C345A228BB4ABA0008BA" ma:contentTypeVersion="13" ma:contentTypeDescription="Create a new document." ma:contentTypeScope="" ma:versionID="76dbfdcc37804d2e929a6553754c1843">
  <xsd:schema xmlns:xsd="http://www.w3.org/2001/XMLSchema" xmlns:xs="http://www.w3.org/2001/XMLSchema" xmlns:p="http://schemas.microsoft.com/office/2006/metadata/properties" xmlns:ns2="969530fb-3b4e-47da-99dd-13f73a72fea3" xmlns:ns3="df527cd5-1255-4bae-8f8d-a5657e87335c" targetNamespace="http://schemas.microsoft.com/office/2006/metadata/properties" ma:root="true" ma:fieldsID="29dc5c46a828946246c294ac57e24c2f" ns2:_="" ns3:_="">
    <xsd:import namespace="969530fb-3b4e-47da-99dd-13f73a72fea3"/>
    <xsd:import namespace="df527cd5-1255-4bae-8f8d-a5657e8733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530fb-3b4e-47da-99dd-13f73a72fe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be4385fc-749c-44ba-924f-7d308075b8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527cd5-1255-4bae-8f8d-a5657e87335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69530fb-3b4e-47da-99dd-13f73a72fea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F1E74B-3DCB-44EE-8B73-9641234F5CCD}">
  <ds:schemaRefs>
    <ds:schemaRef ds:uri="969530fb-3b4e-47da-99dd-13f73a72fea3"/>
    <ds:schemaRef ds:uri="df527cd5-1255-4bae-8f8d-a5657e87335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08F95DB-0A90-48D7-B420-3F23568D9B86}">
  <ds:schemaRefs>
    <ds:schemaRef ds:uri="http://schemas.microsoft.com/office/2006/metadata/properties"/>
    <ds:schemaRef ds:uri="http://purl.org/dc/terms/"/>
    <ds:schemaRef ds:uri="http://schemas.microsoft.com/office/infopath/2007/PartnerControls"/>
    <ds:schemaRef ds:uri="969530fb-3b4e-47da-99dd-13f73a72fea3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df527cd5-1255-4bae-8f8d-a5657e87335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6631A0C-1B4A-4C1A-8360-B753690545D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71e135bf-b376-4c86-a49e-d9feec879041}" enabled="0" method="" siteId="{71e135bf-b376-4c86-a49e-d9feec87904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901</Words>
  <Application>Microsoft Office PowerPoint</Application>
  <PresentationFormat>On-screen Show (16:9)</PresentationFormat>
  <Paragraphs>135</Paragraphs>
  <Slides>23</Slides>
  <Notes>22</Notes>
  <HiddenSlides>0</HiddenSlides>
  <MMClips>3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Arial</vt:lpstr>
      <vt:lpstr>Simple Light</vt:lpstr>
      <vt:lpstr>PowerPoint Presentation</vt:lpstr>
      <vt:lpstr>PowerPoint Presentation</vt:lpstr>
      <vt:lpstr>What’s Esports?</vt:lpstr>
      <vt:lpstr>Important Dates – Winter Varsity Season</vt:lpstr>
      <vt:lpstr>Our Team Goals</vt:lpstr>
      <vt:lpstr>Minnesota Varsity League Information</vt:lpstr>
      <vt:lpstr>Winter Varsity Season Titles</vt:lpstr>
      <vt:lpstr>Spring Club Season Titles</vt:lpstr>
      <vt:lpstr>2025 - 2026 Winter Game Times</vt:lpstr>
      <vt:lpstr>Show off your achievements here or speak on club goals for the upcoming year/few years. This can be pictures/videos or bullet points</vt:lpstr>
      <vt:lpstr>Continued: Show off your achievements here or speak on club goals for the upcoming year/few years. This can be pictures/videos or bullet points</vt:lpstr>
      <vt:lpstr>PowerPoint Presentation</vt:lpstr>
      <vt:lpstr>Communication/Scheduling </vt:lpstr>
      <vt:lpstr>PowerPoint Presentation</vt:lpstr>
      <vt:lpstr>Social Media</vt:lpstr>
      <vt:lpstr>PowerPoint Presentation</vt:lpstr>
      <vt:lpstr>Player Rosters</vt:lpstr>
      <vt:lpstr>Next Steps</vt:lpstr>
      <vt:lpstr>PowerPoint Presentation</vt:lpstr>
      <vt:lpstr>Important Dates – Winter Varsity Season</vt:lpstr>
      <vt:lpstr>Fundraising Ideas</vt:lpstr>
      <vt:lpstr>Insert an exciting image from your club's history or an ending statement to finish your presentation!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Brendan Watson</cp:lastModifiedBy>
  <cp:revision>3</cp:revision>
  <dcterms:modified xsi:type="dcterms:W3CDTF">2025-08-27T12:20:55Z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0x0101007F1E153BF169C345A228BB4ABA0008BA</vt:lpwstr>
  </property>
  <property fmtid="{D5CDD505-2E9C-101B-9397-08002B2CF9AE}" pid="3" name="MediaServiceImageTags">
    <vt:lpwstr/>
  </property>
</Properties>
</file>